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6" r:id="rId7"/>
    <p:sldId id="262" r:id="rId8"/>
    <p:sldId id="263" r:id="rId9"/>
    <p:sldId id="274" r:id="rId10"/>
    <p:sldId id="275" r:id="rId11"/>
    <p:sldId id="259" r:id="rId12"/>
    <p:sldId id="267" r:id="rId13"/>
    <p:sldId id="269" r:id="rId14"/>
    <p:sldId id="271" r:id="rId15"/>
    <p:sldId id="276" r:id="rId16"/>
    <p:sldId id="273" r:id="rId17"/>
    <p:sldId id="277" r:id="rId18"/>
    <p:sldId id="278" r:id="rId19"/>
    <p:sldId id="279" r:id="rId20"/>
    <p:sldId id="280" r:id="rId21"/>
    <p:sldId id="281" r:id="rId22"/>
    <p:sldId id="265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BEEC04-9DDD-064D-B850-2D0E78A8AD1B}">
          <p14:sldIdLst>
            <p14:sldId id="256"/>
            <p14:sldId id="257"/>
          </p14:sldIdLst>
        </p14:section>
        <p14:section name="Doubling Time" id="{65777A72-93C8-AC43-AEFE-B91D1D09B826}">
          <p14:sldIdLst>
            <p14:sldId id="260"/>
            <p14:sldId id="264"/>
            <p14:sldId id="261"/>
            <p14:sldId id="266"/>
            <p14:sldId id="262"/>
            <p14:sldId id="263"/>
            <p14:sldId id="274"/>
            <p14:sldId id="275"/>
            <p14:sldId id="259"/>
          </p14:sldIdLst>
        </p14:section>
        <p14:section name="Duration" id="{5C091FB9-4554-EE46-AF1C-6CB54D733955}">
          <p14:sldIdLst>
            <p14:sldId id="267"/>
            <p14:sldId id="269"/>
            <p14:sldId id="271"/>
            <p14:sldId id="276"/>
            <p14:sldId id="273"/>
          </p14:sldIdLst>
        </p14:section>
        <p14:section name="Recurrence" id="{A9AC15A0-A04C-9C40-A85E-DFA857AA32F9}">
          <p14:sldIdLst>
            <p14:sldId id="277"/>
            <p14:sldId id="278"/>
            <p14:sldId id="279"/>
            <p14:sldId id="280"/>
            <p14:sldId id="281"/>
          </p14:sldIdLst>
        </p14:section>
        <p14:section name="Untitled Section" id="{A8CF1075-B3B2-E341-9D44-EDB904CC8781}">
          <p14:sldIdLst>
            <p14:sldId id="265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 snapToObjects="1">
      <p:cViewPr varScale="1">
        <p:scale>
          <a:sx n="113" d="100"/>
          <a:sy n="113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5222-83F3-CB48-BB4B-B49F0FA6E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8F337-4A45-424F-AAE5-438E47465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35D8-DFFD-4848-B27A-88F60EA8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4EA7-6EFD-934D-A802-2436A324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41ED3-8338-C844-8F25-D1D19E39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25CC-AD2B-8748-B59B-F0D3FC31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51646-68C9-2A4C-9E01-1BE653262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9886-5E9D-F541-98EC-0AA4865A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F12-E086-394C-A7D5-763F319F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A013-4FCC-DA44-BE22-337C21BE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8A253-7133-F14A-B8D2-3F3E1A5BF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68B20-8318-6140-93A0-BF759ED5A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7B018-C4FC-D941-AE91-D820C33D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9C26-C26E-1D42-A7E7-54D1AEE8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34FB9-D5DE-C547-8283-71CBCB42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E635-C0F8-6E4D-B912-1299D433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D4ACE-9E18-A24E-A46E-9C03D1F2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342B9-80C7-3A45-8A0B-30C0FD78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17CB7-E877-FD43-8288-8A1771E8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1FCE-8395-4D45-ABA2-4E261272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86D6-5BFA-2548-B889-CDF14710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ED0F9-1A6E-9D43-8154-85930EDB6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94F05-ED39-D44C-9E0E-45767E8D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2462-0D40-DA45-A29F-D896FAF9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4ECD-5782-774C-85FC-4F27504C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9E92-958F-2C48-B398-38F97755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A550-92A4-2949-B820-D3CB0B837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797D-C6DB-1F4F-9B2F-EBB09F87D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61C18-638C-A846-ABEB-7EE4E720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68341-3805-4D45-A5FE-152698AC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48976-9D7E-EB41-B271-02407FBC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F129-58C2-294A-902F-767E0909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827D1-C907-7845-9AC7-38B16CB9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F7F58-6AC3-D74E-B4CE-80D11678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60949-9B54-3746-9AE0-BED5BA1F5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56BDA-0588-FE43-BDBA-4A11950D4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DB152-5160-C647-80AD-9A835E33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88038-E1AA-8042-BABF-F92F3A1F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58F64-A031-5140-90B8-70FDA13E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BDC1-4736-DA45-AAC1-9DD46B57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EA57A-60CE-3E44-B448-5AAD9F65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30CBC-827B-A048-80FC-46EC48F5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DC941-5AAA-A647-9349-1E262DA2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9A47-97B9-E840-BC60-BE394406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171FC-9E64-AC4E-A32C-7C5859BC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C321-921A-CA40-813E-8EF1A394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C0BB-A8B7-0944-82FD-5FE206D2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C135-80B2-7D4F-A106-6EEABBDB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3A2A6-844E-1D4E-A1D2-D6105393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AFBCB-F12E-C942-8A08-095E0C81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1B041-7CD7-3F4E-B0F9-1D65CC81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E98D5-E5DC-A448-8599-7BD3DCA6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157C-7091-6243-A019-832D1CD0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B1E0F-2866-2247-A4EB-14931263A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47D2-CB4D-1144-8E6A-7617DEE0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A596-9311-844C-AF0B-2B019A1A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8207B-F09F-E146-B0AA-FF0D4807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9732-C55B-1C4D-A3BD-CBFB688A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B7EF2-5562-444F-8CCC-B4A89EA4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159BE-0DE8-D24B-B6F5-659950DAE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5E0BB-AD0F-5C4C-AA2A-AB3A6DCA7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CD2F-CA57-6E44-BAAA-247DD21FBC55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38D3-3F01-9E46-ADE1-49B72494C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19044-CA58-B44D-A86C-E75C02BB3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7387-8C3B-6747-AD60-FD0059B9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ADC3-D60F-5949-99BA-3376D89EA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Predicting Coronavirus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57240-973C-3B4F-898C-E195A346C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Van Warren</a:t>
            </a:r>
          </a:p>
          <a:p>
            <a:r>
              <a:rPr lang="en-US" dirty="0"/>
              <a:t>University of Arkansas</a:t>
            </a:r>
          </a:p>
          <a:p>
            <a:r>
              <a:rPr lang="en-US" dirty="0"/>
              <a:t>April 25, 2020</a:t>
            </a:r>
          </a:p>
        </p:txBody>
      </p:sp>
    </p:spTree>
    <p:extLst>
      <p:ext uri="{BB962C8B-B14F-4D97-AF65-F5344CB8AC3E}">
        <p14:creationId xmlns:p14="http://schemas.microsoft.com/office/powerpoint/2010/main" val="357637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 vs. Time: NYC, SFO, Pulaski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5CC66-F26D-A644-8AF1-63FF147F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Time: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0F344-E673-F54E-B568-64F8E38B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B43F8-6751-764C-87D8-38632001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US, Italy, South 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4D815-5F5D-A246-B8A2-EE78E1B4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NY, CA, 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2656E-2393-6449-B774-54EFC82A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NYC, SFO, Pulaski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2656E-2393-6449-B774-54EFC82A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0F344-E673-F54E-B568-64F8E38B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Recurrence: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B43F8-6751-764C-87D8-38632001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: US, Italy, South 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4D815-5F5D-A246-B8A2-EE78E1B4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: NY, CA, 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2656E-2393-6449-B774-54EFC82A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e, table, sitting, small&#10;&#10;Description automatically generated">
            <a:extLst>
              <a:ext uri="{FF2B5EF4-FFF2-40B4-BE49-F238E27FC236}">
                <a16:creationId xmlns:a16="http://schemas.microsoft.com/office/drawing/2014/main" id="{126275BB-CDE1-1447-959B-507E251E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44" y="2291886"/>
            <a:ext cx="7642575" cy="3848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50030-5A03-8442-9062-BC149676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Goals for Understanding 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1E73-74D9-EB44-8441-F7582CDF0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World, National, State and County Scopes Predict Infection: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Doubling Time</a:t>
            </a:r>
          </a:p>
          <a:p>
            <a:r>
              <a:rPr lang="en-US" dirty="0"/>
              <a:t>Duration</a:t>
            </a:r>
          </a:p>
          <a:p>
            <a:r>
              <a:rPr lang="en-US" dirty="0"/>
              <a:t>Recurrence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Infer</a:t>
            </a:r>
          </a:p>
          <a:p>
            <a:r>
              <a:rPr lang="en-US" dirty="0"/>
              <a:t>Testing Rate</a:t>
            </a:r>
          </a:p>
          <a:p>
            <a:r>
              <a:rPr lang="en-US" dirty="0"/>
              <a:t>Mortality Rate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F32E5-891C-A149-BD87-7AB1CA2179AC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44304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: NYC, SFO, Pulaski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2656E-2393-6449-B774-54EFC82A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3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: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0F344-E673-F54E-B568-64F8E38B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0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B00D-439D-A443-A64E-BF285E88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Finer Distinctions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017D-11AE-AD49-8362-99A9A1FFA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Nursing Homes</a:t>
            </a:r>
          </a:p>
          <a:p>
            <a:r>
              <a:rPr lang="en-US" dirty="0"/>
              <a:t>Prisons</a:t>
            </a:r>
          </a:p>
          <a:p>
            <a:r>
              <a:rPr lang="en-US" dirty="0"/>
              <a:t>Meat-Packing Plants</a:t>
            </a:r>
          </a:p>
          <a:p>
            <a:r>
              <a:rPr lang="en-US" dirty="0"/>
              <a:t>Hospitals</a:t>
            </a:r>
          </a:p>
          <a:p>
            <a:r>
              <a:rPr lang="en-US" dirty="0"/>
              <a:t>Cruise-Ships</a:t>
            </a:r>
          </a:p>
          <a:p>
            <a:r>
              <a:rPr lang="en-US" dirty="0"/>
              <a:t>Aircraft</a:t>
            </a:r>
          </a:p>
          <a:p>
            <a:r>
              <a:rPr lang="en-US" dirty="0"/>
              <a:t>Travelers</a:t>
            </a:r>
          </a:p>
          <a:p>
            <a:endParaRPr lang="en-US" dirty="0"/>
          </a:p>
          <a:p>
            <a:r>
              <a:rPr lang="en-US" dirty="0"/>
              <a:t>What do they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1908997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5304-7F1C-AE45-BF89-C5C4A636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8E53B-CCD0-2C4D-BAD1-623A68A73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Earth</a:t>
            </a:r>
          </a:p>
        </p:txBody>
      </p:sp>
    </p:spTree>
    <p:extLst>
      <p:ext uri="{BB962C8B-B14F-4D97-AF65-F5344CB8AC3E}">
        <p14:creationId xmlns:p14="http://schemas.microsoft.com/office/powerpoint/2010/main" val="120347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Time: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B43F8-6751-764C-87D8-38632001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9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 vs. Time: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9BD7A-A469-FC48-9967-C4884D1C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Time: US, Italy, South 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4D815-5F5D-A246-B8A2-EE78E1B4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Doubling Time vs. Time: US, Italy, South 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70D04-662C-7149-86B1-69766A7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Time: NY, CA, 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2656E-2393-6449-B774-54EFC82A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6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 vs. Time: NY, CA, 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5CC66-F26D-A644-8AF1-63FF147F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F592-3AAB-3B45-8A4D-5A60E3E3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Time: NYC, SFO, Pulaski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2F54-1029-1C46-9D39-8C4CAE0AE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7451-3B97-B742-8318-B1D0903349BF}"/>
              </a:ext>
            </a:extLst>
          </p:cNvPr>
          <p:cNvSpPr txBox="1"/>
          <p:nvPr/>
        </p:nvSpPr>
        <p:spPr>
          <a:xfrm>
            <a:off x="7710312" y="6308209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2020 L. Van Warren •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2656E-2393-6449-B774-54EFC82A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371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394</Words>
  <Application>Microsoft Macintosh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Predicting Coronavirus Statistics</vt:lpstr>
      <vt:lpstr>Three Goals for Understanding Coronavirus</vt:lpstr>
      <vt:lpstr>Doubling Time: World</vt:lpstr>
      <vt:lpstr>Doubling Time vs. Time: World</vt:lpstr>
      <vt:lpstr>Doubling Time: US, Italy, South Korea</vt:lpstr>
      <vt:lpstr>Doubling Time vs. Time: US, Italy, South Korea</vt:lpstr>
      <vt:lpstr>Doubling Time: NY, CA, AR</vt:lpstr>
      <vt:lpstr>Doubling Time vs. Time: NY, CA, AR</vt:lpstr>
      <vt:lpstr>Doubling Time: NYC, SFO, Pulaski</vt:lpstr>
      <vt:lpstr>Doubling Time vs. Time: NYC, SFO, Pulaski</vt:lpstr>
      <vt:lpstr>Doubling Time: Method</vt:lpstr>
      <vt:lpstr>Duration: World</vt:lpstr>
      <vt:lpstr>Duration: US, Italy, South Korea</vt:lpstr>
      <vt:lpstr>Duration: NY, CA, AR</vt:lpstr>
      <vt:lpstr>Duration: NYC, SFO, Pulaski</vt:lpstr>
      <vt:lpstr>Duration: Method</vt:lpstr>
      <vt:lpstr>Recurrence: World</vt:lpstr>
      <vt:lpstr>Recurrence : US, Italy, South Korea</vt:lpstr>
      <vt:lpstr>Recurrence : NY, CA, AR</vt:lpstr>
      <vt:lpstr>Recurrence : NYC, SFO, Pulaski</vt:lpstr>
      <vt:lpstr>Recurrence : Method</vt:lpstr>
      <vt:lpstr>Finer Distinctions</vt:lpstr>
      <vt:lpstr>Credits and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Coronavirus Statistics</dc:title>
  <dc:creator>L. Van Warren</dc:creator>
  <cp:lastModifiedBy>L. Van Warren</cp:lastModifiedBy>
  <cp:revision>2</cp:revision>
  <dcterms:created xsi:type="dcterms:W3CDTF">2020-04-25T08:14:08Z</dcterms:created>
  <dcterms:modified xsi:type="dcterms:W3CDTF">2020-04-26T14:21:54Z</dcterms:modified>
</cp:coreProperties>
</file>