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8"/>
  </p:notesMasterIdLst>
  <p:sldIdLst>
    <p:sldId id="257" r:id="rId2"/>
    <p:sldId id="269" r:id="rId3"/>
    <p:sldId id="574" r:id="rId4"/>
    <p:sldId id="520" r:id="rId5"/>
    <p:sldId id="577" r:id="rId6"/>
    <p:sldId id="576" r:id="rId7"/>
    <p:sldId id="537" r:id="rId8"/>
    <p:sldId id="525" r:id="rId9"/>
    <p:sldId id="530" r:id="rId10"/>
    <p:sldId id="531" r:id="rId11"/>
    <p:sldId id="538" r:id="rId12"/>
    <p:sldId id="540" r:id="rId13"/>
    <p:sldId id="534" r:id="rId14"/>
    <p:sldId id="547" r:id="rId15"/>
    <p:sldId id="543" r:id="rId16"/>
    <p:sldId id="544" r:id="rId17"/>
    <p:sldId id="549" r:id="rId18"/>
    <p:sldId id="550" r:id="rId19"/>
    <p:sldId id="551" r:id="rId20"/>
    <p:sldId id="552" r:id="rId21"/>
    <p:sldId id="559" r:id="rId22"/>
    <p:sldId id="571" r:id="rId23"/>
    <p:sldId id="573" r:id="rId24"/>
    <p:sldId id="579" r:id="rId25"/>
    <p:sldId id="389" r:id="rId26"/>
    <p:sldId id="383" r:id="rId27"/>
    <p:sldId id="580" r:id="rId28"/>
    <p:sldId id="275" r:id="rId29"/>
    <p:sldId id="266" r:id="rId30"/>
    <p:sldId id="278" r:id="rId31"/>
    <p:sldId id="378" r:id="rId32"/>
    <p:sldId id="581" r:id="rId33"/>
    <p:sldId id="379" r:id="rId34"/>
    <p:sldId id="583" r:id="rId35"/>
    <p:sldId id="382" r:id="rId36"/>
    <p:sldId id="322" r:id="rId37"/>
    <p:sldId id="374" r:id="rId38"/>
    <p:sldId id="337" r:id="rId39"/>
    <p:sldId id="338" r:id="rId40"/>
    <p:sldId id="279" r:id="rId41"/>
    <p:sldId id="334" r:id="rId42"/>
    <p:sldId id="386" r:id="rId43"/>
    <p:sldId id="393" r:id="rId44"/>
    <p:sldId id="394" r:id="rId45"/>
    <p:sldId id="395" r:id="rId46"/>
    <p:sldId id="397" r:id="rId47"/>
    <p:sldId id="404" r:id="rId48"/>
    <p:sldId id="399" r:id="rId49"/>
    <p:sldId id="400" r:id="rId50"/>
    <p:sldId id="401" r:id="rId51"/>
    <p:sldId id="402" r:id="rId52"/>
    <p:sldId id="403" r:id="rId53"/>
    <p:sldId id="325" r:id="rId54"/>
    <p:sldId id="333" r:id="rId55"/>
    <p:sldId id="335" r:id="rId56"/>
    <p:sldId id="336" r:id="rId57"/>
    <p:sldId id="339" r:id="rId58"/>
    <p:sldId id="340" r:id="rId59"/>
    <p:sldId id="280" r:id="rId60"/>
    <p:sldId id="330" r:id="rId61"/>
    <p:sldId id="332" r:id="rId62"/>
    <p:sldId id="331" r:id="rId63"/>
    <p:sldId id="341" r:id="rId64"/>
    <p:sldId id="342" r:id="rId65"/>
    <p:sldId id="343" r:id="rId66"/>
    <p:sldId id="344" r:id="rId67"/>
    <p:sldId id="464" r:id="rId68"/>
    <p:sldId id="283" r:id="rId69"/>
    <p:sldId id="346" r:id="rId70"/>
    <p:sldId id="348" r:id="rId71"/>
    <p:sldId id="347" r:id="rId72"/>
    <p:sldId id="349" r:id="rId73"/>
    <p:sldId id="416" r:id="rId74"/>
    <p:sldId id="414" r:id="rId75"/>
    <p:sldId id="415" r:id="rId76"/>
    <p:sldId id="284" r:id="rId77"/>
    <p:sldId id="356" r:id="rId78"/>
    <p:sldId id="359" r:id="rId79"/>
    <p:sldId id="363" r:id="rId80"/>
    <p:sldId id="405" r:id="rId81"/>
    <p:sldId id="509" r:id="rId82"/>
    <p:sldId id="417" r:id="rId83"/>
    <p:sldId id="418" r:id="rId84"/>
    <p:sldId id="419" r:id="rId85"/>
    <p:sldId id="420" r:id="rId86"/>
    <p:sldId id="424" r:id="rId87"/>
    <p:sldId id="425" r:id="rId88"/>
    <p:sldId id="423" r:id="rId89"/>
    <p:sldId id="430" r:id="rId90"/>
    <p:sldId id="431" r:id="rId91"/>
    <p:sldId id="432" r:id="rId92"/>
    <p:sldId id="434" r:id="rId93"/>
    <p:sldId id="435" r:id="rId94"/>
    <p:sldId id="436" r:id="rId95"/>
    <p:sldId id="437" r:id="rId96"/>
    <p:sldId id="438" r:id="rId97"/>
    <p:sldId id="441" r:id="rId98"/>
    <p:sldId id="439" r:id="rId99"/>
    <p:sldId id="440" r:id="rId100"/>
    <p:sldId id="442" r:id="rId101"/>
    <p:sldId id="443" r:id="rId102"/>
    <p:sldId id="422" r:id="rId103"/>
    <p:sldId id="444" r:id="rId104"/>
    <p:sldId id="445" r:id="rId105"/>
    <p:sldId id="285" r:id="rId106"/>
    <p:sldId id="456" r:id="rId107"/>
    <p:sldId id="452" r:id="rId108"/>
    <p:sldId id="457" r:id="rId109"/>
    <p:sldId id="486" r:id="rId110"/>
    <p:sldId id="448" r:id="rId111"/>
    <p:sldId id="487" r:id="rId112"/>
    <p:sldId id="488" r:id="rId113"/>
    <p:sldId id="493" r:id="rId114"/>
    <p:sldId id="494" r:id="rId115"/>
    <p:sldId id="495" r:id="rId116"/>
    <p:sldId id="490" r:id="rId117"/>
    <p:sldId id="498" r:id="rId118"/>
    <p:sldId id="451" r:id="rId119"/>
    <p:sldId id="466" r:id="rId120"/>
    <p:sldId id="502" r:id="rId121"/>
    <p:sldId id="503" r:id="rId122"/>
    <p:sldId id="449" r:id="rId123"/>
    <p:sldId id="462" r:id="rId124"/>
    <p:sldId id="463" r:id="rId125"/>
    <p:sldId id="455" r:id="rId126"/>
    <p:sldId id="453" r:id="rId127"/>
    <p:sldId id="468" r:id="rId128"/>
    <p:sldId id="470" r:id="rId129"/>
    <p:sldId id="584" r:id="rId130"/>
    <p:sldId id="585" r:id="rId131"/>
    <p:sldId id="586" r:id="rId132"/>
    <p:sldId id="472" r:id="rId133"/>
    <p:sldId id="473" r:id="rId134"/>
    <p:sldId id="475" r:id="rId135"/>
    <p:sldId id="484" r:id="rId136"/>
    <p:sldId id="482" r:id="rId137"/>
    <p:sldId id="476" r:id="rId138"/>
    <p:sldId id="477" r:id="rId139"/>
    <p:sldId id="478" r:id="rId140"/>
    <p:sldId id="479" r:id="rId141"/>
    <p:sldId id="485" r:id="rId142"/>
    <p:sldId id="286" r:id="rId143"/>
    <p:sldId id="510" r:id="rId144"/>
    <p:sldId id="512" r:id="rId145"/>
    <p:sldId id="511" r:id="rId146"/>
    <p:sldId id="295" r:id="rId1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7C80"/>
    <a:srgbClr val="FF0707"/>
    <a:srgbClr val="FFFF00"/>
    <a:srgbClr val="00DC00"/>
    <a:srgbClr val="0000FF"/>
    <a:srgbClr val="339933"/>
    <a:srgbClr val="E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0" autoAdjust="0"/>
    <p:restoredTop sz="94660"/>
  </p:normalViewPr>
  <p:slideViewPr>
    <p:cSldViewPr>
      <p:cViewPr>
        <p:scale>
          <a:sx n="100" d="100"/>
          <a:sy n="100" d="100"/>
        </p:scale>
        <p:origin x="-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12ADD-7504-4635-A93F-3951F34AEF11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406A8-E90E-415F-89BF-35BA69F1E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133</a:t>
            </a:fld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135</a:t>
            </a:fld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136</a:t>
            </a:fld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137</a:t>
            </a:fld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138</a:t>
            </a:fld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139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140</a:t>
            </a:fld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141</a:t>
            </a:fld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142</a:t>
            </a:fld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143</a:t>
            </a:fld>
            <a:endParaRPr 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144</a:t>
            </a:fld>
            <a:endParaRPr 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145</a:t>
            </a:fld>
            <a:endParaRPr 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146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06A8-E90E-415F-89BF-35BA69F1EEEC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24283-D640-48BF-B295-45BD332E0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8DB04-BD97-46B0-8478-0D683944B8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B99B-112B-41B7-87A4-253FFD2BB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0AE4-AB63-4E92-81EA-FF34C6D7EF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5E1C8-ABD3-4A92-AFB5-C07809E57F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4896F-C7F3-458F-A30C-7CE9B8653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D8BDD-3163-4FE3-9122-438D576C9B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9C07-47CA-4D3E-83BE-4BDB34082B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EDFC9-72C3-4139-A0DD-8A3F1AE2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77EE7-FD27-4212-A943-BD23288FB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wdv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wdvEye6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21688" y="6135688"/>
            <a:ext cx="72231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abacus"/>
          <p:cNvPicPr>
            <a:picLocks noChangeAspect="1" noChangeArrowheads="1"/>
          </p:cNvPicPr>
          <p:nvPr/>
        </p:nvPicPr>
        <p:blipFill>
          <a:blip r:embed="rId3" cstate="print">
            <a:lum bright="-40000" contrast="-80000"/>
          </a:blip>
          <a:srcRect/>
          <a:stretch>
            <a:fillRect/>
          </a:stretch>
        </p:blipFill>
        <p:spPr bwMode="auto">
          <a:xfrm>
            <a:off x="5943600" y="4114800"/>
            <a:ext cx="2190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counting"/>
          <p:cNvPicPr>
            <a:picLocks noChangeAspect="1" noChangeArrowheads="1"/>
          </p:cNvPicPr>
          <p:nvPr/>
        </p:nvPicPr>
        <p:blipFill>
          <a:blip r:embed="rId4" cstate="print">
            <a:lum bright="-40000" contrast="-80000"/>
          </a:blip>
          <a:srcRect/>
          <a:stretch>
            <a:fillRect/>
          </a:stretch>
        </p:blipFill>
        <p:spPr bwMode="auto">
          <a:xfrm>
            <a:off x="6705600" y="304800"/>
            <a:ext cx="18954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Sacred Calendar of the Mayans (Dsc01261)"/>
          <p:cNvPicPr>
            <a:picLocks noChangeAspect="1" noChangeArrowheads="1"/>
          </p:cNvPicPr>
          <p:nvPr/>
        </p:nvPicPr>
        <p:blipFill>
          <a:blip r:embed="rId5" cstate="print">
            <a:lum bright="-40000" contrast="-80000"/>
          </a:blip>
          <a:srcRect/>
          <a:stretch>
            <a:fillRect/>
          </a:stretch>
        </p:blipFill>
        <p:spPr bwMode="auto">
          <a:xfrm>
            <a:off x="685800" y="20574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coun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28600"/>
            <a:ext cx="18954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Sacred Calendar of the Mayans (Dsc0126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9812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abac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2190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09600" y="228600"/>
            <a:ext cx="579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5400" smtClean="0"/>
              <a:t>Base </a:t>
            </a:r>
            <a:r>
              <a:rPr lang="en-US" sz="5400" dirty="0"/>
              <a:t>One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85800" y="5638800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dirty="0"/>
              <a:t>L. Van Warren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1209675" y="2400300"/>
            <a:ext cx="495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4000" dirty="0"/>
              <a:t>+      </a:t>
            </a:r>
            <a:r>
              <a:rPr lang="en-US" sz="3600" dirty="0">
                <a:cs typeface="Arial" charset="0"/>
              </a:rPr>
              <a:t> </a:t>
            </a:r>
            <a:r>
              <a:rPr lang="en-US" sz="3600" dirty="0"/>
              <a:t>     </a:t>
            </a:r>
            <a:r>
              <a:rPr lang="en-US" sz="4000" dirty="0"/>
              <a:t>  +</a:t>
            </a:r>
            <a:endParaRPr lang="en-US" sz="3600" baseline="50000" dirty="0"/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1752600" y="2524125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</a:rPr>
              <a:t>100</a:t>
            </a:r>
            <a:endParaRPr lang="en-US" sz="3600" baseline="50000" dirty="0"/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3962400" y="2524125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</a:rPr>
              <a:t>20</a:t>
            </a:r>
            <a:endParaRPr lang="en-US" sz="3600" baseline="50000" dirty="0"/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6248400" y="2524125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8</a:t>
            </a:r>
            <a:endParaRPr lang="en-US" sz="3600" baseline="50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  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752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2057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2362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3733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77" name="Line 13"/>
          <p:cNvSpPr>
            <a:spLocks noChangeShapeType="1"/>
          </p:cNvSpPr>
          <p:nvPr/>
        </p:nvSpPr>
        <p:spPr bwMode="auto">
          <a:xfrm flipV="1">
            <a:off x="21336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27432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30480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80" name="Rectangle 16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7010400" y="4800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82" name="Rectangle 18"/>
          <p:cNvSpPr>
            <a:spLocks noChangeArrowheads="1"/>
          </p:cNvSpPr>
          <p:nvPr/>
        </p:nvSpPr>
        <p:spPr bwMode="auto">
          <a:xfrm>
            <a:off x="7315200" y="4800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683" name="Rectangle 19"/>
          <p:cNvSpPr>
            <a:spLocks noChangeArrowheads="1"/>
          </p:cNvSpPr>
          <p:nvPr/>
        </p:nvSpPr>
        <p:spPr bwMode="auto">
          <a:xfrm>
            <a:off x="7620000" y="4800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        </a:t>
            </a:r>
            <a:r>
              <a:rPr lang="en-US" sz="10600" dirty="0">
                <a:sym typeface="Mathematica1" pitchFamily="2" charset="2"/>
              </a:rPr>
              <a:t>=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752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2057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2362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3733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 flipV="1">
            <a:off x="21336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27432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703" name="Rectangle 15"/>
          <p:cNvSpPr>
            <a:spLocks noChangeArrowheads="1"/>
          </p:cNvSpPr>
          <p:nvPr/>
        </p:nvSpPr>
        <p:spPr bwMode="auto">
          <a:xfrm>
            <a:off x="30480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705" name="Rectangle 17"/>
          <p:cNvSpPr>
            <a:spLocks noChangeArrowheads="1"/>
          </p:cNvSpPr>
          <p:nvPr/>
        </p:nvSpPr>
        <p:spPr bwMode="auto">
          <a:xfrm>
            <a:off x="7010400" y="3276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706" name="Rectangle 18"/>
          <p:cNvSpPr>
            <a:spLocks noChangeArrowheads="1"/>
          </p:cNvSpPr>
          <p:nvPr/>
        </p:nvSpPr>
        <p:spPr bwMode="auto">
          <a:xfrm>
            <a:off x="7315200" y="3276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707" name="Rectangle 19"/>
          <p:cNvSpPr>
            <a:spLocks noChangeArrowheads="1"/>
          </p:cNvSpPr>
          <p:nvPr/>
        </p:nvSpPr>
        <p:spPr bwMode="auto">
          <a:xfrm>
            <a:off x="7620000" y="3276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Division, like subtraction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is not closed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in base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 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2743200" y="4038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3048000" y="4038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3352800" y="4038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2743200" y="4343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3048000" y="4343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3352800" y="4343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 flipV="1">
            <a:off x="21336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27432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30480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       </a:t>
            </a:r>
            <a:r>
              <a:rPr lang="en-US" sz="10600" dirty="0">
                <a:sym typeface="Mathematica1" pitchFamily="2" charset="2"/>
              </a:rPr>
              <a:t>=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17764" name="Rectangle 17"/>
          <p:cNvSpPr>
            <a:spLocks noChangeArrowheads="1"/>
          </p:cNvSpPr>
          <p:nvPr/>
        </p:nvSpPr>
        <p:spPr bwMode="auto">
          <a:xfrm>
            <a:off x="73152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65" name="Line 18"/>
          <p:cNvSpPr>
            <a:spLocks noChangeShapeType="1"/>
          </p:cNvSpPr>
          <p:nvPr/>
        </p:nvSpPr>
        <p:spPr bwMode="auto">
          <a:xfrm flipV="1">
            <a:off x="64008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7766" name="Rectangle 19"/>
          <p:cNvSpPr>
            <a:spLocks noChangeArrowheads="1"/>
          </p:cNvSpPr>
          <p:nvPr/>
        </p:nvSpPr>
        <p:spPr bwMode="auto">
          <a:xfrm>
            <a:off x="70104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67" name="Rectangle 20"/>
          <p:cNvSpPr>
            <a:spLocks noChangeArrowheads="1"/>
          </p:cNvSpPr>
          <p:nvPr/>
        </p:nvSpPr>
        <p:spPr bwMode="auto">
          <a:xfrm>
            <a:off x="73152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68" name="Rectangle 21"/>
          <p:cNvSpPr>
            <a:spLocks noChangeArrowheads="1"/>
          </p:cNvSpPr>
          <p:nvPr/>
        </p:nvSpPr>
        <p:spPr bwMode="auto">
          <a:xfrm>
            <a:off x="76200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69" name="Rectangle 22"/>
          <p:cNvSpPr>
            <a:spLocks noChangeArrowheads="1"/>
          </p:cNvSpPr>
          <p:nvPr/>
        </p:nvSpPr>
        <p:spPr bwMode="auto">
          <a:xfrm>
            <a:off x="2743200" y="4038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70" name="Rectangle 23"/>
          <p:cNvSpPr>
            <a:spLocks noChangeArrowheads="1"/>
          </p:cNvSpPr>
          <p:nvPr/>
        </p:nvSpPr>
        <p:spPr bwMode="auto">
          <a:xfrm>
            <a:off x="3048000" y="4038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71" name="Rectangle 24"/>
          <p:cNvSpPr>
            <a:spLocks noChangeArrowheads="1"/>
          </p:cNvSpPr>
          <p:nvPr/>
        </p:nvSpPr>
        <p:spPr bwMode="auto">
          <a:xfrm>
            <a:off x="3352800" y="4038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72" name="Rectangle 25"/>
          <p:cNvSpPr>
            <a:spLocks noChangeArrowheads="1"/>
          </p:cNvSpPr>
          <p:nvPr/>
        </p:nvSpPr>
        <p:spPr bwMode="auto">
          <a:xfrm>
            <a:off x="2743200" y="4343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73" name="Rectangle 26"/>
          <p:cNvSpPr>
            <a:spLocks noChangeArrowheads="1"/>
          </p:cNvSpPr>
          <p:nvPr/>
        </p:nvSpPr>
        <p:spPr bwMode="auto">
          <a:xfrm>
            <a:off x="3048000" y="4343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74" name="Rectangle 27"/>
          <p:cNvSpPr>
            <a:spLocks noChangeArrowheads="1"/>
          </p:cNvSpPr>
          <p:nvPr/>
        </p:nvSpPr>
        <p:spPr bwMode="auto">
          <a:xfrm>
            <a:off x="3352800" y="4343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75" name="Rectangle 28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76" name="Rectangle 29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77" name="Rectangle 30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78" name="Line 31"/>
          <p:cNvSpPr>
            <a:spLocks noChangeShapeType="1"/>
          </p:cNvSpPr>
          <p:nvPr/>
        </p:nvSpPr>
        <p:spPr bwMode="auto">
          <a:xfrm flipV="1">
            <a:off x="21336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7779" name="Rectangle 32"/>
          <p:cNvSpPr>
            <a:spLocks noChangeArrowheads="1"/>
          </p:cNvSpPr>
          <p:nvPr/>
        </p:nvSpPr>
        <p:spPr bwMode="auto">
          <a:xfrm>
            <a:off x="27432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80" name="Rectangle 33"/>
          <p:cNvSpPr>
            <a:spLocks noChangeArrowheads="1"/>
          </p:cNvSpPr>
          <p:nvPr/>
        </p:nvSpPr>
        <p:spPr bwMode="auto">
          <a:xfrm>
            <a:off x="30480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81" name="Rectangle 34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Base One Trigonometry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We must introduce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some new symbols.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These  symbols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are not used for counting.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These symbols are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containers for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copies of our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counting symbol.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2743200" y="3352800"/>
            <a:ext cx="1219200" cy="12954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140075" y="36576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1752600" y="2524125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</a:rPr>
              <a:t>100</a:t>
            </a:r>
            <a:endParaRPr lang="en-US" sz="3600" baseline="50000" dirty="0"/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3962400" y="2524125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</a:rPr>
              <a:t>20</a:t>
            </a:r>
            <a:endParaRPr lang="en-US" sz="3600" baseline="50000" dirty="0"/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6248400" y="2524125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8</a:t>
            </a:r>
            <a:endParaRPr lang="en-US" sz="3600" baseline="50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909" name="Rectangle 7"/>
          <p:cNvSpPr>
            <a:spLocks noChangeArrowheads="1"/>
          </p:cNvSpPr>
          <p:nvPr/>
        </p:nvSpPr>
        <p:spPr bwMode="auto">
          <a:xfrm>
            <a:off x="2743200" y="3352800"/>
            <a:ext cx="1219200" cy="12954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910" name="Rectangle 8"/>
          <p:cNvSpPr>
            <a:spLocks noChangeArrowheads="1"/>
          </p:cNvSpPr>
          <p:nvPr/>
        </p:nvSpPr>
        <p:spPr bwMode="auto">
          <a:xfrm>
            <a:off x="3140075" y="36576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4934" name="Rectangle 7"/>
          <p:cNvSpPr>
            <a:spLocks noChangeArrowheads="1"/>
          </p:cNvSpPr>
          <p:nvPr/>
        </p:nvSpPr>
        <p:spPr bwMode="auto">
          <a:xfrm>
            <a:off x="2743200" y="3352800"/>
            <a:ext cx="1219200" cy="12954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4935" name="Rectangle 8"/>
          <p:cNvSpPr>
            <a:spLocks noChangeArrowheads="1"/>
          </p:cNvSpPr>
          <p:nvPr/>
        </p:nvSpPr>
        <p:spPr bwMode="auto">
          <a:xfrm>
            <a:off x="3140075" y="36576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36576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2743200" y="3352800"/>
            <a:ext cx="1219200" cy="12954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3140075" y="36576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7432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0480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33528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36576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2743200" y="3352800"/>
            <a:ext cx="1219200" cy="12954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3140075" y="36576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28003" name="Rectangle 7"/>
          <p:cNvSpPr>
            <a:spLocks noChangeArrowheads="1"/>
          </p:cNvSpPr>
          <p:nvPr/>
        </p:nvSpPr>
        <p:spPr bwMode="auto">
          <a:xfrm>
            <a:off x="2743200" y="3352800"/>
            <a:ext cx="1219200" cy="12954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8004" name="Rectangle 8"/>
          <p:cNvSpPr>
            <a:spLocks noChangeArrowheads="1"/>
          </p:cNvSpPr>
          <p:nvPr/>
        </p:nvSpPr>
        <p:spPr bwMode="auto">
          <a:xfrm>
            <a:off x="3140075" y="36576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743200" y="3352800"/>
            <a:ext cx="1219200" cy="3048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3140075" y="36576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2743200" y="2895600"/>
            <a:ext cx="9144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0052" name="Rectangle 6"/>
          <p:cNvSpPr>
            <a:spLocks noChangeArrowheads="1"/>
          </p:cNvSpPr>
          <p:nvPr/>
        </p:nvSpPr>
        <p:spPr bwMode="auto">
          <a:xfrm>
            <a:off x="3140075" y="36576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2743200" y="2895600"/>
            <a:ext cx="9144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2895600" y="3048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29718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32004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34290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2895600" y="3048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33123" name="Rectangle 5"/>
          <p:cNvSpPr>
            <a:spLocks noChangeArrowheads="1"/>
          </p:cNvSpPr>
          <p:nvPr/>
        </p:nvSpPr>
        <p:spPr bwMode="auto">
          <a:xfrm>
            <a:off x="2514600" y="20574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24" name="Rectangle 6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25" name="Rectangle 7"/>
          <p:cNvSpPr>
            <a:spLocks noChangeArrowheads="1"/>
          </p:cNvSpPr>
          <p:nvPr/>
        </p:nvSpPr>
        <p:spPr bwMode="auto">
          <a:xfrm>
            <a:off x="29718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26" name="Rectangle 8"/>
          <p:cNvSpPr>
            <a:spLocks noChangeArrowheads="1"/>
          </p:cNvSpPr>
          <p:nvPr/>
        </p:nvSpPr>
        <p:spPr bwMode="auto">
          <a:xfrm>
            <a:off x="32004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27" name="Rectangle 9"/>
          <p:cNvSpPr>
            <a:spLocks noChangeArrowheads="1"/>
          </p:cNvSpPr>
          <p:nvPr/>
        </p:nvSpPr>
        <p:spPr bwMode="auto">
          <a:xfrm>
            <a:off x="34290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2895600" y="3048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1752600" y="2524125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</a:rPr>
              <a:t>1</a:t>
            </a:r>
            <a:endParaRPr lang="en-US" sz="3600" baseline="50000" dirty="0"/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3962400" y="2524125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</a:rPr>
              <a:t>2</a:t>
            </a:r>
            <a:endParaRPr lang="en-US" sz="3600" baseline="50000" dirty="0"/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6248400" y="2524125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8</a:t>
            </a:r>
            <a:endParaRPr lang="en-US" sz="3600" baseline="50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212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125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/>
      <p:bldP spid="312325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2514600" y="2362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4148" name="Rectangle 5"/>
          <p:cNvSpPr>
            <a:spLocks noChangeArrowheads="1"/>
          </p:cNvSpPr>
          <p:nvPr/>
        </p:nvSpPr>
        <p:spPr bwMode="auto">
          <a:xfrm>
            <a:off x="2514600" y="20574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4149" name="Rectangle 6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4150" name="Rectangle 7"/>
          <p:cNvSpPr>
            <a:spLocks noChangeArrowheads="1"/>
          </p:cNvSpPr>
          <p:nvPr/>
        </p:nvSpPr>
        <p:spPr bwMode="auto">
          <a:xfrm>
            <a:off x="29718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4151" name="Rectangle 8"/>
          <p:cNvSpPr>
            <a:spLocks noChangeArrowheads="1"/>
          </p:cNvSpPr>
          <p:nvPr/>
        </p:nvSpPr>
        <p:spPr bwMode="auto">
          <a:xfrm>
            <a:off x="32004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4152" name="Rectangle 9"/>
          <p:cNvSpPr>
            <a:spLocks noChangeArrowheads="1"/>
          </p:cNvSpPr>
          <p:nvPr/>
        </p:nvSpPr>
        <p:spPr bwMode="auto">
          <a:xfrm>
            <a:off x="34290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1370" name="Rectangle 10"/>
          <p:cNvSpPr>
            <a:spLocks noChangeArrowheads="1"/>
          </p:cNvSpPr>
          <p:nvPr/>
        </p:nvSpPr>
        <p:spPr bwMode="auto">
          <a:xfrm>
            <a:off x="2895600" y="3048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2514600" y="2667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2514600" y="2362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2514600" y="20574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29718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32004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34290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2394" name="Rectangle 10"/>
          <p:cNvSpPr>
            <a:spLocks noChangeArrowheads="1"/>
          </p:cNvSpPr>
          <p:nvPr/>
        </p:nvSpPr>
        <p:spPr bwMode="auto">
          <a:xfrm>
            <a:off x="2895600" y="3048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36195" name="Rectangle 7"/>
          <p:cNvSpPr>
            <a:spLocks noChangeArrowheads="1"/>
          </p:cNvSpPr>
          <p:nvPr/>
        </p:nvSpPr>
        <p:spPr bwMode="auto">
          <a:xfrm>
            <a:off x="2514600" y="2667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196" name="Rectangle 8"/>
          <p:cNvSpPr>
            <a:spLocks noChangeArrowheads="1"/>
          </p:cNvSpPr>
          <p:nvPr/>
        </p:nvSpPr>
        <p:spPr bwMode="auto">
          <a:xfrm>
            <a:off x="2514600" y="24384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197" name="Rectangle 9"/>
          <p:cNvSpPr>
            <a:spLocks noChangeArrowheads="1"/>
          </p:cNvSpPr>
          <p:nvPr/>
        </p:nvSpPr>
        <p:spPr bwMode="auto">
          <a:xfrm>
            <a:off x="2514600" y="2209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198" name="Rectangle 12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199" name="Rectangle 13"/>
          <p:cNvSpPr>
            <a:spLocks noChangeArrowheads="1"/>
          </p:cNvSpPr>
          <p:nvPr/>
        </p:nvSpPr>
        <p:spPr bwMode="auto">
          <a:xfrm>
            <a:off x="29718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200" name="Rectangle 14"/>
          <p:cNvSpPr>
            <a:spLocks noChangeArrowheads="1"/>
          </p:cNvSpPr>
          <p:nvPr/>
        </p:nvSpPr>
        <p:spPr bwMode="auto">
          <a:xfrm>
            <a:off x="32004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201" name="Rectangle 15"/>
          <p:cNvSpPr>
            <a:spLocks noChangeArrowheads="1"/>
          </p:cNvSpPr>
          <p:nvPr/>
        </p:nvSpPr>
        <p:spPr bwMode="auto">
          <a:xfrm>
            <a:off x="34290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056" name="Rectangle 16"/>
          <p:cNvSpPr>
            <a:spLocks noChangeArrowheads="1"/>
          </p:cNvSpPr>
          <p:nvPr/>
        </p:nvSpPr>
        <p:spPr bwMode="auto">
          <a:xfrm>
            <a:off x="2895600" y="3048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37219" name="Rectangle 5"/>
          <p:cNvSpPr>
            <a:spLocks noChangeArrowheads="1"/>
          </p:cNvSpPr>
          <p:nvPr/>
        </p:nvSpPr>
        <p:spPr bwMode="auto">
          <a:xfrm>
            <a:off x="2514600" y="2209800"/>
            <a:ext cx="228600" cy="6858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828800" y="22098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37221" name="Rectangle 7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7222" name="Rectangle 8"/>
          <p:cNvSpPr>
            <a:spLocks noChangeArrowheads="1"/>
          </p:cNvSpPr>
          <p:nvPr/>
        </p:nvSpPr>
        <p:spPr bwMode="auto">
          <a:xfrm>
            <a:off x="29718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7223" name="Rectangle 9"/>
          <p:cNvSpPr>
            <a:spLocks noChangeArrowheads="1"/>
          </p:cNvSpPr>
          <p:nvPr/>
        </p:nvSpPr>
        <p:spPr bwMode="auto">
          <a:xfrm>
            <a:off x="32004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7224" name="Rectangle 10"/>
          <p:cNvSpPr>
            <a:spLocks noChangeArrowheads="1"/>
          </p:cNvSpPr>
          <p:nvPr/>
        </p:nvSpPr>
        <p:spPr bwMode="auto">
          <a:xfrm>
            <a:off x="34290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8363" name="Rectangle 11"/>
          <p:cNvSpPr>
            <a:spLocks noChangeArrowheads="1"/>
          </p:cNvSpPr>
          <p:nvPr/>
        </p:nvSpPr>
        <p:spPr bwMode="auto">
          <a:xfrm>
            <a:off x="2895600" y="3048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2514600" y="2667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514600" y="24384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514600" y="2209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1828800" y="22098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29718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32004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34290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2895600" y="3048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29718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32004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34290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3657600" y="2667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3657600" y="24384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3657600" y="2209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1194" name="Rectangle 10"/>
          <p:cNvSpPr>
            <a:spLocks noChangeArrowheads="1"/>
          </p:cNvSpPr>
          <p:nvPr/>
        </p:nvSpPr>
        <p:spPr bwMode="auto">
          <a:xfrm>
            <a:off x="2895600" y="3048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21195" name="Rectangle 11"/>
          <p:cNvSpPr>
            <a:spLocks noChangeArrowheads="1"/>
          </p:cNvSpPr>
          <p:nvPr/>
        </p:nvSpPr>
        <p:spPr bwMode="auto">
          <a:xfrm>
            <a:off x="1828800" y="22098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3962400" y="22098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40292" name="Rectangle 12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293" name="Rectangle 13"/>
          <p:cNvSpPr>
            <a:spLocks noChangeArrowheads="1"/>
          </p:cNvSpPr>
          <p:nvPr/>
        </p:nvSpPr>
        <p:spPr bwMode="auto">
          <a:xfrm>
            <a:off x="29718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294" name="Rectangle 14"/>
          <p:cNvSpPr>
            <a:spLocks noChangeArrowheads="1"/>
          </p:cNvSpPr>
          <p:nvPr/>
        </p:nvSpPr>
        <p:spPr bwMode="auto">
          <a:xfrm>
            <a:off x="32004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295" name="Rectangle 15"/>
          <p:cNvSpPr>
            <a:spLocks noChangeArrowheads="1"/>
          </p:cNvSpPr>
          <p:nvPr/>
        </p:nvSpPr>
        <p:spPr bwMode="auto">
          <a:xfrm>
            <a:off x="34290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296" name="Rectangle 16"/>
          <p:cNvSpPr>
            <a:spLocks noChangeArrowheads="1"/>
          </p:cNvSpPr>
          <p:nvPr/>
        </p:nvSpPr>
        <p:spPr bwMode="auto">
          <a:xfrm>
            <a:off x="3657600" y="2667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297" name="Rectangle 17"/>
          <p:cNvSpPr>
            <a:spLocks noChangeArrowheads="1"/>
          </p:cNvSpPr>
          <p:nvPr/>
        </p:nvSpPr>
        <p:spPr bwMode="auto">
          <a:xfrm>
            <a:off x="3657600" y="24384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298" name="Rectangle 18"/>
          <p:cNvSpPr>
            <a:spLocks noChangeArrowheads="1"/>
          </p:cNvSpPr>
          <p:nvPr/>
        </p:nvSpPr>
        <p:spPr bwMode="auto">
          <a:xfrm>
            <a:off x="3657600" y="2209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9155" name="Rectangle 19"/>
          <p:cNvSpPr>
            <a:spLocks noChangeArrowheads="1"/>
          </p:cNvSpPr>
          <p:nvPr/>
        </p:nvSpPr>
        <p:spPr bwMode="auto">
          <a:xfrm>
            <a:off x="2895600" y="3048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2667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3429000" y="46482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34513" name="Rectangle 17"/>
          <p:cNvSpPr>
            <a:spLocks noChangeArrowheads="1"/>
          </p:cNvSpPr>
          <p:nvPr/>
        </p:nvSpPr>
        <p:spPr bwMode="auto">
          <a:xfrm>
            <a:off x="6629400" y="24384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41318" name="Rectangle 18"/>
          <p:cNvSpPr>
            <a:spLocks noChangeArrowheads="1"/>
          </p:cNvSpPr>
          <p:nvPr/>
        </p:nvSpPr>
        <p:spPr bwMode="auto">
          <a:xfrm>
            <a:off x="3429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1319" name="Rectangle 19"/>
          <p:cNvSpPr>
            <a:spLocks noChangeArrowheads="1"/>
          </p:cNvSpPr>
          <p:nvPr/>
        </p:nvSpPr>
        <p:spPr bwMode="auto">
          <a:xfrm>
            <a:off x="4191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1320" name="Rectangle 20"/>
          <p:cNvSpPr>
            <a:spLocks noChangeArrowheads="1"/>
          </p:cNvSpPr>
          <p:nvPr/>
        </p:nvSpPr>
        <p:spPr bwMode="auto">
          <a:xfrm>
            <a:off x="4953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1321" name="Rectangle 25"/>
          <p:cNvSpPr>
            <a:spLocks noChangeArrowheads="1"/>
          </p:cNvSpPr>
          <p:nvPr/>
        </p:nvSpPr>
        <p:spPr bwMode="auto">
          <a:xfrm>
            <a:off x="5715000" y="3276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1322" name="Rectangle 26"/>
          <p:cNvSpPr>
            <a:spLocks noChangeArrowheads="1"/>
          </p:cNvSpPr>
          <p:nvPr/>
        </p:nvSpPr>
        <p:spPr bwMode="auto">
          <a:xfrm>
            <a:off x="5715000" y="2514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1323" name="Rectangle 27"/>
          <p:cNvSpPr>
            <a:spLocks noChangeArrowheads="1"/>
          </p:cNvSpPr>
          <p:nvPr/>
        </p:nvSpPr>
        <p:spPr bwMode="auto">
          <a:xfrm>
            <a:off x="5715000" y="1752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2667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429000" y="46482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6629400" y="24384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42342" name="Rectangle 7"/>
          <p:cNvSpPr>
            <a:spLocks noChangeArrowheads="1"/>
          </p:cNvSpPr>
          <p:nvPr/>
        </p:nvSpPr>
        <p:spPr bwMode="auto">
          <a:xfrm>
            <a:off x="3429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2343" name="Rectangle 8"/>
          <p:cNvSpPr>
            <a:spLocks noChangeArrowheads="1"/>
          </p:cNvSpPr>
          <p:nvPr/>
        </p:nvSpPr>
        <p:spPr bwMode="auto">
          <a:xfrm>
            <a:off x="4191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2344" name="Rectangle 9"/>
          <p:cNvSpPr>
            <a:spLocks noChangeArrowheads="1"/>
          </p:cNvSpPr>
          <p:nvPr/>
        </p:nvSpPr>
        <p:spPr bwMode="auto">
          <a:xfrm>
            <a:off x="4953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2345" name="Rectangle 10"/>
          <p:cNvSpPr>
            <a:spLocks noChangeArrowheads="1"/>
          </p:cNvSpPr>
          <p:nvPr/>
        </p:nvSpPr>
        <p:spPr bwMode="auto">
          <a:xfrm>
            <a:off x="5715000" y="3276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2346" name="Rectangle 11"/>
          <p:cNvSpPr>
            <a:spLocks noChangeArrowheads="1"/>
          </p:cNvSpPr>
          <p:nvPr/>
        </p:nvSpPr>
        <p:spPr bwMode="auto">
          <a:xfrm>
            <a:off x="5715000" y="2514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2347" name="Rectangle 12"/>
          <p:cNvSpPr>
            <a:spLocks noChangeArrowheads="1"/>
          </p:cNvSpPr>
          <p:nvPr/>
        </p:nvSpPr>
        <p:spPr bwMode="auto">
          <a:xfrm>
            <a:off x="5715000" y="1752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2348" name="Rectangle 13"/>
          <p:cNvSpPr>
            <a:spLocks noChangeArrowheads="1"/>
          </p:cNvSpPr>
          <p:nvPr/>
        </p:nvSpPr>
        <p:spPr bwMode="auto">
          <a:xfrm rot="-2220000">
            <a:off x="2362200" y="31242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2349" name="door"/>
          <p:cNvSpPr>
            <a:spLocks noEditPoints="1" noChangeArrowheads="1"/>
          </p:cNvSpPr>
          <p:nvPr/>
        </p:nvSpPr>
        <p:spPr bwMode="auto">
          <a:xfrm flipH="1">
            <a:off x="2667000" y="3200400"/>
            <a:ext cx="1524000" cy="838200"/>
          </a:xfrm>
          <a:custGeom>
            <a:avLst/>
            <a:gdLst>
              <a:gd name="T0" fmla="*/ 107526663 w 21600"/>
              <a:gd name="T1" fmla="*/ 32526815 h 21600"/>
              <a:gd name="T2" fmla="*/ 29903347 w 21600"/>
              <a:gd name="T3" fmla="*/ 191234 h 21600"/>
              <a:gd name="T4" fmla="*/ 0 w 21600"/>
              <a:gd name="T5" fmla="*/ 32526815 h 21600"/>
              <a:gd name="T6" fmla="*/ 0 60000 65536"/>
              <a:gd name="T7" fmla="*/ 0 60000 65536"/>
              <a:gd name="T8" fmla="*/ 0 60000 65536"/>
              <a:gd name="T9" fmla="*/ 2668 w 21600"/>
              <a:gd name="T10" fmla="*/ 11181 h 21600"/>
              <a:gd name="T11" fmla="*/ 13404 w 21600"/>
              <a:gd name="T12" fmla="*/ 20139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21600"/>
                </a:moveTo>
                <a:lnTo>
                  <a:pt x="6007" y="127"/>
                </a:lnTo>
                <a:lnTo>
                  <a:pt x="4665" y="2541"/>
                </a:lnTo>
                <a:lnTo>
                  <a:pt x="3579" y="5209"/>
                </a:lnTo>
                <a:lnTo>
                  <a:pt x="2492" y="8259"/>
                </a:lnTo>
                <a:lnTo>
                  <a:pt x="1598" y="11308"/>
                </a:lnTo>
                <a:lnTo>
                  <a:pt x="959" y="14739"/>
                </a:lnTo>
                <a:lnTo>
                  <a:pt x="383" y="18169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2667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3429000" y="46482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6629400" y="24384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429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4191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4953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5715000" y="3276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5715000" y="2514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5715000" y="1752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 rot="-2220000">
            <a:off x="2362200" y="31242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 rot="-2220000">
            <a:off x="2971800" y="26670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374" name="door"/>
          <p:cNvSpPr>
            <a:spLocks noEditPoints="1" noChangeArrowheads="1"/>
          </p:cNvSpPr>
          <p:nvPr/>
        </p:nvSpPr>
        <p:spPr bwMode="auto">
          <a:xfrm flipH="1">
            <a:off x="2667000" y="3200400"/>
            <a:ext cx="1524000" cy="838200"/>
          </a:xfrm>
          <a:custGeom>
            <a:avLst/>
            <a:gdLst>
              <a:gd name="T0" fmla="*/ 107526663 w 21600"/>
              <a:gd name="T1" fmla="*/ 32526815 h 21600"/>
              <a:gd name="T2" fmla="*/ 29903347 w 21600"/>
              <a:gd name="T3" fmla="*/ 191234 h 21600"/>
              <a:gd name="T4" fmla="*/ 0 w 21600"/>
              <a:gd name="T5" fmla="*/ 32526815 h 21600"/>
              <a:gd name="T6" fmla="*/ 0 60000 65536"/>
              <a:gd name="T7" fmla="*/ 0 60000 65536"/>
              <a:gd name="T8" fmla="*/ 0 60000 65536"/>
              <a:gd name="T9" fmla="*/ 2668 w 21600"/>
              <a:gd name="T10" fmla="*/ 11181 h 21600"/>
              <a:gd name="T11" fmla="*/ 13404 w 21600"/>
              <a:gd name="T12" fmla="*/ 20139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21600"/>
                </a:moveTo>
                <a:lnTo>
                  <a:pt x="6007" y="127"/>
                </a:lnTo>
                <a:lnTo>
                  <a:pt x="4665" y="2541"/>
                </a:lnTo>
                <a:lnTo>
                  <a:pt x="3579" y="5209"/>
                </a:lnTo>
                <a:lnTo>
                  <a:pt x="2492" y="8259"/>
                </a:lnTo>
                <a:lnTo>
                  <a:pt x="1598" y="11308"/>
                </a:lnTo>
                <a:lnTo>
                  <a:pt x="959" y="14739"/>
                </a:lnTo>
                <a:lnTo>
                  <a:pt x="383" y="18169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1447800" y="5334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Consider Placeholders</a:t>
            </a:r>
            <a:br>
              <a:rPr lang="en-US" dirty="0"/>
            </a:br>
            <a:r>
              <a:rPr lang="en-US" dirty="0"/>
              <a:t>As Dimensions…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133600"/>
            <a:ext cx="33004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2667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3429000" y="46482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6629400" y="24384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429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4191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4953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5715000" y="3276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5715000" y="2514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5715000" y="1752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 rot="-2220000">
            <a:off x="2362200" y="31242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 rot="-2220000">
            <a:off x="2971800" y="26670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 rot="-2220000">
            <a:off x="3581400" y="22098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4399" name="door"/>
          <p:cNvSpPr>
            <a:spLocks noEditPoints="1" noChangeArrowheads="1"/>
          </p:cNvSpPr>
          <p:nvPr/>
        </p:nvSpPr>
        <p:spPr bwMode="auto">
          <a:xfrm flipH="1">
            <a:off x="2667000" y="3200400"/>
            <a:ext cx="1524000" cy="838200"/>
          </a:xfrm>
          <a:custGeom>
            <a:avLst/>
            <a:gdLst>
              <a:gd name="T0" fmla="*/ 107526663 w 21600"/>
              <a:gd name="T1" fmla="*/ 32526815 h 21600"/>
              <a:gd name="T2" fmla="*/ 29903347 w 21600"/>
              <a:gd name="T3" fmla="*/ 191234 h 21600"/>
              <a:gd name="T4" fmla="*/ 0 w 21600"/>
              <a:gd name="T5" fmla="*/ 32526815 h 21600"/>
              <a:gd name="T6" fmla="*/ 0 60000 65536"/>
              <a:gd name="T7" fmla="*/ 0 60000 65536"/>
              <a:gd name="T8" fmla="*/ 0 60000 65536"/>
              <a:gd name="T9" fmla="*/ 2668 w 21600"/>
              <a:gd name="T10" fmla="*/ 11181 h 21600"/>
              <a:gd name="T11" fmla="*/ 13404 w 21600"/>
              <a:gd name="T12" fmla="*/ 20139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21600"/>
                </a:moveTo>
                <a:lnTo>
                  <a:pt x="6007" y="127"/>
                </a:lnTo>
                <a:lnTo>
                  <a:pt x="4665" y="2541"/>
                </a:lnTo>
                <a:lnTo>
                  <a:pt x="3579" y="5209"/>
                </a:lnTo>
                <a:lnTo>
                  <a:pt x="2492" y="8259"/>
                </a:lnTo>
                <a:lnTo>
                  <a:pt x="1598" y="11308"/>
                </a:lnTo>
                <a:lnTo>
                  <a:pt x="959" y="14739"/>
                </a:lnTo>
                <a:lnTo>
                  <a:pt x="383" y="18169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667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3429000" y="46482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6629400" y="24384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429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191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4953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5715000" y="3276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5715000" y="2514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5715000" y="1752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 rot="-2220000">
            <a:off x="2362200" y="31242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 rot="-2220000">
            <a:off x="2971800" y="26670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 rot="-2220000">
            <a:off x="3581400" y="22098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 rot="-2220000">
            <a:off x="4191000" y="17526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5424" name="door"/>
          <p:cNvSpPr>
            <a:spLocks noEditPoints="1" noChangeArrowheads="1"/>
          </p:cNvSpPr>
          <p:nvPr/>
        </p:nvSpPr>
        <p:spPr bwMode="auto">
          <a:xfrm flipH="1">
            <a:off x="2667000" y="3200400"/>
            <a:ext cx="1524000" cy="838200"/>
          </a:xfrm>
          <a:custGeom>
            <a:avLst/>
            <a:gdLst>
              <a:gd name="T0" fmla="*/ 107526663 w 21600"/>
              <a:gd name="T1" fmla="*/ 32526815 h 21600"/>
              <a:gd name="T2" fmla="*/ 29903347 w 21600"/>
              <a:gd name="T3" fmla="*/ 191234 h 21600"/>
              <a:gd name="T4" fmla="*/ 0 w 21600"/>
              <a:gd name="T5" fmla="*/ 32526815 h 21600"/>
              <a:gd name="T6" fmla="*/ 0 60000 65536"/>
              <a:gd name="T7" fmla="*/ 0 60000 65536"/>
              <a:gd name="T8" fmla="*/ 0 60000 65536"/>
              <a:gd name="T9" fmla="*/ 2668 w 21600"/>
              <a:gd name="T10" fmla="*/ 11181 h 21600"/>
              <a:gd name="T11" fmla="*/ 13404 w 21600"/>
              <a:gd name="T12" fmla="*/ 20139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21600"/>
                </a:moveTo>
                <a:lnTo>
                  <a:pt x="6007" y="127"/>
                </a:lnTo>
                <a:lnTo>
                  <a:pt x="4665" y="2541"/>
                </a:lnTo>
                <a:lnTo>
                  <a:pt x="3579" y="5209"/>
                </a:lnTo>
                <a:lnTo>
                  <a:pt x="2492" y="8259"/>
                </a:lnTo>
                <a:lnTo>
                  <a:pt x="1598" y="11308"/>
                </a:lnTo>
                <a:lnTo>
                  <a:pt x="959" y="14739"/>
                </a:lnTo>
                <a:lnTo>
                  <a:pt x="383" y="18169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2667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3429000" y="46482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3124200" y="14478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FFFF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6629400" y="24384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3429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4191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4953000" y="4038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5715000" y="3276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5715000" y="2514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5715000" y="1752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 rot="-2220000">
            <a:off x="2362200" y="31242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 rot="-2220000">
            <a:off x="2971800" y="26670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6447" name="Rectangle 15"/>
          <p:cNvSpPr>
            <a:spLocks noChangeArrowheads="1"/>
          </p:cNvSpPr>
          <p:nvPr/>
        </p:nvSpPr>
        <p:spPr bwMode="auto">
          <a:xfrm rot="-2220000">
            <a:off x="3581400" y="22098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6448" name="Rectangle 16"/>
          <p:cNvSpPr>
            <a:spLocks noChangeArrowheads="1"/>
          </p:cNvSpPr>
          <p:nvPr/>
        </p:nvSpPr>
        <p:spPr bwMode="auto">
          <a:xfrm rot="-2220000">
            <a:off x="4191000" y="17526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6449" name="Rectangle 17"/>
          <p:cNvSpPr>
            <a:spLocks noChangeArrowheads="1"/>
          </p:cNvSpPr>
          <p:nvPr/>
        </p:nvSpPr>
        <p:spPr bwMode="auto">
          <a:xfrm rot="-2160000">
            <a:off x="4800600" y="12954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6450" name="door"/>
          <p:cNvSpPr>
            <a:spLocks noEditPoints="1" noChangeArrowheads="1"/>
          </p:cNvSpPr>
          <p:nvPr/>
        </p:nvSpPr>
        <p:spPr bwMode="auto">
          <a:xfrm flipH="1">
            <a:off x="2667000" y="3200400"/>
            <a:ext cx="1524000" cy="838200"/>
          </a:xfrm>
          <a:custGeom>
            <a:avLst/>
            <a:gdLst>
              <a:gd name="T0" fmla="*/ 107526663 w 21600"/>
              <a:gd name="T1" fmla="*/ 32526815 h 21600"/>
              <a:gd name="T2" fmla="*/ 29903347 w 21600"/>
              <a:gd name="T3" fmla="*/ 191234 h 21600"/>
              <a:gd name="T4" fmla="*/ 0 w 21600"/>
              <a:gd name="T5" fmla="*/ 32526815 h 21600"/>
              <a:gd name="T6" fmla="*/ 0 60000 65536"/>
              <a:gd name="T7" fmla="*/ 0 60000 65536"/>
              <a:gd name="T8" fmla="*/ 0 60000 65536"/>
              <a:gd name="T9" fmla="*/ 2668 w 21600"/>
              <a:gd name="T10" fmla="*/ 11181 h 21600"/>
              <a:gd name="T11" fmla="*/ 13404 w 21600"/>
              <a:gd name="T12" fmla="*/ 20139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21600"/>
                </a:moveTo>
                <a:lnTo>
                  <a:pt x="6007" y="127"/>
                </a:lnTo>
                <a:lnTo>
                  <a:pt x="4665" y="2541"/>
                </a:lnTo>
                <a:lnTo>
                  <a:pt x="3579" y="5209"/>
                </a:lnTo>
                <a:lnTo>
                  <a:pt x="2492" y="8259"/>
                </a:lnTo>
                <a:lnTo>
                  <a:pt x="1598" y="11308"/>
                </a:lnTo>
                <a:lnTo>
                  <a:pt x="959" y="14739"/>
                </a:lnTo>
                <a:lnTo>
                  <a:pt x="383" y="18169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47459" name="Rectangle 22"/>
          <p:cNvSpPr>
            <a:spLocks noChangeArrowheads="1"/>
          </p:cNvSpPr>
          <p:nvPr/>
        </p:nvSpPr>
        <p:spPr bwMode="auto">
          <a:xfrm>
            <a:off x="-1143000" y="228600"/>
            <a:ext cx="640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7460" name="Rectangle 23"/>
          <p:cNvSpPr>
            <a:spLocks noChangeArrowheads="1"/>
          </p:cNvSpPr>
          <p:nvPr/>
        </p:nvSpPr>
        <p:spPr bwMode="auto">
          <a:xfrm>
            <a:off x="609600" y="3276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9640" name="Rectangle 24"/>
          <p:cNvSpPr>
            <a:spLocks noChangeArrowheads="1"/>
          </p:cNvSpPr>
          <p:nvPr/>
        </p:nvSpPr>
        <p:spPr bwMode="auto">
          <a:xfrm>
            <a:off x="1371600" y="38862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39641" name="Rectangle 25"/>
          <p:cNvSpPr>
            <a:spLocks noChangeArrowheads="1"/>
          </p:cNvSpPr>
          <p:nvPr/>
        </p:nvSpPr>
        <p:spPr bwMode="auto">
          <a:xfrm>
            <a:off x="1066800" y="6858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FFFF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39642" name="Rectangle 26"/>
          <p:cNvSpPr>
            <a:spLocks noChangeArrowheads="1"/>
          </p:cNvSpPr>
          <p:nvPr/>
        </p:nvSpPr>
        <p:spPr bwMode="auto">
          <a:xfrm>
            <a:off x="4572000" y="16764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47464" name="Rectangle 27"/>
          <p:cNvSpPr>
            <a:spLocks noChangeArrowheads="1"/>
          </p:cNvSpPr>
          <p:nvPr/>
        </p:nvSpPr>
        <p:spPr bwMode="auto">
          <a:xfrm>
            <a:off x="1371600" y="3276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7465" name="Rectangle 28"/>
          <p:cNvSpPr>
            <a:spLocks noChangeArrowheads="1"/>
          </p:cNvSpPr>
          <p:nvPr/>
        </p:nvSpPr>
        <p:spPr bwMode="auto">
          <a:xfrm>
            <a:off x="2133600" y="3276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7466" name="Rectangle 29"/>
          <p:cNvSpPr>
            <a:spLocks noChangeArrowheads="1"/>
          </p:cNvSpPr>
          <p:nvPr/>
        </p:nvSpPr>
        <p:spPr bwMode="auto">
          <a:xfrm>
            <a:off x="2895600" y="32766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7467" name="Rectangle 30"/>
          <p:cNvSpPr>
            <a:spLocks noChangeArrowheads="1"/>
          </p:cNvSpPr>
          <p:nvPr/>
        </p:nvSpPr>
        <p:spPr bwMode="auto">
          <a:xfrm>
            <a:off x="3657600" y="2514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7468" name="Rectangle 31"/>
          <p:cNvSpPr>
            <a:spLocks noChangeArrowheads="1"/>
          </p:cNvSpPr>
          <p:nvPr/>
        </p:nvSpPr>
        <p:spPr bwMode="auto">
          <a:xfrm>
            <a:off x="3657600" y="1752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7469" name="Rectangle 32"/>
          <p:cNvSpPr>
            <a:spLocks noChangeArrowheads="1"/>
          </p:cNvSpPr>
          <p:nvPr/>
        </p:nvSpPr>
        <p:spPr bwMode="auto">
          <a:xfrm>
            <a:off x="3657600" y="9906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7470" name="Rectangle 33"/>
          <p:cNvSpPr>
            <a:spLocks noChangeArrowheads="1"/>
          </p:cNvSpPr>
          <p:nvPr/>
        </p:nvSpPr>
        <p:spPr bwMode="auto">
          <a:xfrm rot="-2220000">
            <a:off x="304800" y="23622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7471" name="Rectangle 34"/>
          <p:cNvSpPr>
            <a:spLocks noChangeArrowheads="1"/>
          </p:cNvSpPr>
          <p:nvPr/>
        </p:nvSpPr>
        <p:spPr bwMode="auto">
          <a:xfrm rot="-2220000">
            <a:off x="914400" y="19050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7472" name="Rectangle 35"/>
          <p:cNvSpPr>
            <a:spLocks noChangeArrowheads="1"/>
          </p:cNvSpPr>
          <p:nvPr/>
        </p:nvSpPr>
        <p:spPr bwMode="auto">
          <a:xfrm rot="-2220000">
            <a:off x="1524000" y="14478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7473" name="Rectangle 36"/>
          <p:cNvSpPr>
            <a:spLocks noChangeArrowheads="1"/>
          </p:cNvSpPr>
          <p:nvPr/>
        </p:nvSpPr>
        <p:spPr bwMode="auto">
          <a:xfrm rot="-2220000">
            <a:off x="2133600" y="9906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7474" name="Rectangle 37"/>
          <p:cNvSpPr>
            <a:spLocks noChangeArrowheads="1"/>
          </p:cNvSpPr>
          <p:nvPr/>
        </p:nvSpPr>
        <p:spPr bwMode="auto">
          <a:xfrm rot="-2160000">
            <a:off x="2743200" y="5334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7475" name="door"/>
          <p:cNvSpPr>
            <a:spLocks noEditPoints="1" noChangeArrowheads="1"/>
          </p:cNvSpPr>
          <p:nvPr/>
        </p:nvSpPr>
        <p:spPr bwMode="auto">
          <a:xfrm flipH="1">
            <a:off x="609600" y="2438400"/>
            <a:ext cx="1524000" cy="838200"/>
          </a:xfrm>
          <a:custGeom>
            <a:avLst/>
            <a:gdLst>
              <a:gd name="T0" fmla="*/ 107526663 w 21600"/>
              <a:gd name="T1" fmla="*/ 32526815 h 21600"/>
              <a:gd name="T2" fmla="*/ 29903347 w 21600"/>
              <a:gd name="T3" fmla="*/ 191234 h 21600"/>
              <a:gd name="T4" fmla="*/ 0 w 21600"/>
              <a:gd name="T5" fmla="*/ 32526815 h 21600"/>
              <a:gd name="T6" fmla="*/ 0 60000 65536"/>
              <a:gd name="T7" fmla="*/ 0 60000 65536"/>
              <a:gd name="T8" fmla="*/ 0 60000 65536"/>
              <a:gd name="T9" fmla="*/ 2668 w 21600"/>
              <a:gd name="T10" fmla="*/ 11181 h 21600"/>
              <a:gd name="T11" fmla="*/ 13404 w 21600"/>
              <a:gd name="T12" fmla="*/ 20139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21600"/>
                </a:moveTo>
                <a:lnTo>
                  <a:pt x="6007" y="127"/>
                </a:lnTo>
                <a:lnTo>
                  <a:pt x="4665" y="2541"/>
                </a:lnTo>
                <a:lnTo>
                  <a:pt x="3579" y="5209"/>
                </a:lnTo>
                <a:lnTo>
                  <a:pt x="2492" y="8259"/>
                </a:lnTo>
                <a:lnTo>
                  <a:pt x="1598" y="11308"/>
                </a:lnTo>
                <a:lnTo>
                  <a:pt x="959" y="14739"/>
                </a:lnTo>
                <a:lnTo>
                  <a:pt x="383" y="18169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Name relationships.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49507" name="door"/>
          <p:cNvSpPr>
            <a:spLocks noEditPoints="1" noChangeArrowheads="1"/>
          </p:cNvSpPr>
          <p:nvPr/>
        </p:nvSpPr>
        <p:spPr bwMode="auto">
          <a:xfrm flipH="1">
            <a:off x="609600" y="2286000"/>
            <a:ext cx="1524000" cy="838200"/>
          </a:xfrm>
          <a:custGeom>
            <a:avLst/>
            <a:gdLst>
              <a:gd name="T0" fmla="*/ 107526663 w 21600"/>
              <a:gd name="T1" fmla="*/ 32526815 h 21600"/>
              <a:gd name="T2" fmla="*/ 29903347 w 21600"/>
              <a:gd name="T3" fmla="*/ 191234 h 21600"/>
              <a:gd name="T4" fmla="*/ 0 w 21600"/>
              <a:gd name="T5" fmla="*/ 32526815 h 21600"/>
              <a:gd name="T6" fmla="*/ 0 60000 65536"/>
              <a:gd name="T7" fmla="*/ 0 60000 65536"/>
              <a:gd name="T8" fmla="*/ 0 60000 65536"/>
              <a:gd name="T9" fmla="*/ 2668 w 21600"/>
              <a:gd name="T10" fmla="*/ 11181 h 21600"/>
              <a:gd name="T11" fmla="*/ 13404 w 21600"/>
              <a:gd name="T12" fmla="*/ 20139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21600"/>
                </a:moveTo>
                <a:lnTo>
                  <a:pt x="6007" y="127"/>
                </a:lnTo>
                <a:lnTo>
                  <a:pt x="4665" y="2541"/>
                </a:lnTo>
                <a:lnTo>
                  <a:pt x="3579" y="5209"/>
                </a:lnTo>
                <a:lnTo>
                  <a:pt x="2492" y="8259"/>
                </a:lnTo>
                <a:lnTo>
                  <a:pt x="1598" y="11308"/>
                </a:lnTo>
                <a:lnTo>
                  <a:pt x="959" y="14739"/>
                </a:lnTo>
                <a:lnTo>
                  <a:pt x="383" y="18169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9508" name="Rectangle 21"/>
          <p:cNvSpPr>
            <a:spLocks noChangeArrowheads="1"/>
          </p:cNvSpPr>
          <p:nvPr/>
        </p:nvSpPr>
        <p:spPr bwMode="auto">
          <a:xfrm>
            <a:off x="609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2950" name="Rectangle 22"/>
          <p:cNvSpPr>
            <a:spLocks noChangeArrowheads="1"/>
          </p:cNvSpPr>
          <p:nvPr/>
        </p:nvSpPr>
        <p:spPr bwMode="auto">
          <a:xfrm>
            <a:off x="1371600" y="37338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52951" name="Rectangle 23"/>
          <p:cNvSpPr>
            <a:spLocks noChangeArrowheads="1"/>
          </p:cNvSpPr>
          <p:nvPr/>
        </p:nvSpPr>
        <p:spPr bwMode="auto">
          <a:xfrm>
            <a:off x="1066800" y="5334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FFFF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49511" name="Rectangle 25"/>
          <p:cNvSpPr>
            <a:spLocks noChangeArrowheads="1"/>
          </p:cNvSpPr>
          <p:nvPr/>
        </p:nvSpPr>
        <p:spPr bwMode="auto">
          <a:xfrm>
            <a:off x="1371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9512" name="Rectangle 26"/>
          <p:cNvSpPr>
            <a:spLocks noChangeArrowheads="1"/>
          </p:cNvSpPr>
          <p:nvPr/>
        </p:nvSpPr>
        <p:spPr bwMode="auto">
          <a:xfrm>
            <a:off x="2133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9513" name="Rectangle 27"/>
          <p:cNvSpPr>
            <a:spLocks noChangeArrowheads="1"/>
          </p:cNvSpPr>
          <p:nvPr/>
        </p:nvSpPr>
        <p:spPr bwMode="auto">
          <a:xfrm>
            <a:off x="2895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9514" name="Rectangle 28"/>
          <p:cNvSpPr>
            <a:spLocks noChangeArrowheads="1"/>
          </p:cNvSpPr>
          <p:nvPr/>
        </p:nvSpPr>
        <p:spPr bwMode="auto">
          <a:xfrm>
            <a:off x="3657600" y="2362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9515" name="Rectangle 29"/>
          <p:cNvSpPr>
            <a:spLocks noChangeArrowheads="1"/>
          </p:cNvSpPr>
          <p:nvPr/>
        </p:nvSpPr>
        <p:spPr bwMode="auto">
          <a:xfrm>
            <a:off x="3657600" y="1600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9516" name="Rectangle 30"/>
          <p:cNvSpPr>
            <a:spLocks noChangeArrowheads="1"/>
          </p:cNvSpPr>
          <p:nvPr/>
        </p:nvSpPr>
        <p:spPr bwMode="auto">
          <a:xfrm>
            <a:off x="3657600" y="838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9517" name="Rectangle 31"/>
          <p:cNvSpPr>
            <a:spLocks noChangeArrowheads="1"/>
          </p:cNvSpPr>
          <p:nvPr/>
        </p:nvSpPr>
        <p:spPr bwMode="auto">
          <a:xfrm rot="-2220000">
            <a:off x="304800" y="22098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9518" name="Rectangle 32"/>
          <p:cNvSpPr>
            <a:spLocks noChangeArrowheads="1"/>
          </p:cNvSpPr>
          <p:nvPr/>
        </p:nvSpPr>
        <p:spPr bwMode="auto">
          <a:xfrm rot="-2220000">
            <a:off x="914400" y="17526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9519" name="Rectangle 33"/>
          <p:cNvSpPr>
            <a:spLocks noChangeArrowheads="1"/>
          </p:cNvSpPr>
          <p:nvPr/>
        </p:nvSpPr>
        <p:spPr bwMode="auto">
          <a:xfrm rot="-2220000">
            <a:off x="1524000" y="12954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9520" name="Rectangle 34"/>
          <p:cNvSpPr>
            <a:spLocks noChangeArrowheads="1"/>
          </p:cNvSpPr>
          <p:nvPr/>
        </p:nvSpPr>
        <p:spPr bwMode="auto">
          <a:xfrm rot="-2220000">
            <a:off x="2133600" y="8382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9521" name="Rectangle 35"/>
          <p:cNvSpPr>
            <a:spLocks noChangeArrowheads="1"/>
          </p:cNvSpPr>
          <p:nvPr/>
        </p:nvSpPr>
        <p:spPr bwMode="auto">
          <a:xfrm rot="-2160000">
            <a:off x="2743200" y="3810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2964" name="Rectangle 36"/>
          <p:cNvSpPr>
            <a:spLocks noChangeArrowheads="1"/>
          </p:cNvSpPr>
          <p:nvPr/>
        </p:nvSpPr>
        <p:spPr bwMode="auto">
          <a:xfrm>
            <a:off x="1143000" y="2438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latin typeface="Symbol" pitchFamily="18" charset="2"/>
              </a:rPr>
              <a:t>q</a:t>
            </a:r>
          </a:p>
        </p:txBody>
      </p:sp>
      <p:sp>
        <p:nvSpPr>
          <p:cNvPr id="252965" name="Rectangle 37"/>
          <p:cNvSpPr>
            <a:spLocks noChangeArrowheads="1"/>
          </p:cNvSpPr>
          <p:nvPr/>
        </p:nvSpPr>
        <p:spPr bwMode="auto">
          <a:xfrm>
            <a:off x="4572000" y="1524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91" name="Rectangle 111"/>
          <p:cNvSpPr>
            <a:spLocks noChangeArrowheads="1"/>
          </p:cNvSpPr>
          <p:nvPr/>
        </p:nvSpPr>
        <p:spPr bwMode="auto">
          <a:xfrm>
            <a:off x="7727950" y="974725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FFFF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50900" name="Rectangle 20"/>
          <p:cNvSpPr>
            <a:spLocks noChangeArrowheads="1"/>
          </p:cNvSpPr>
          <p:nvPr/>
        </p:nvSpPr>
        <p:spPr bwMode="auto">
          <a:xfrm>
            <a:off x="5867400" y="8382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i="1" dirty="0">
              <a:latin typeface="Times New Roman" pitchFamily="18" charset="0"/>
            </a:endParaRPr>
          </a:p>
        </p:txBody>
      </p:sp>
      <p:sp>
        <p:nvSpPr>
          <p:cNvPr id="250901" name="Rectangle 21"/>
          <p:cNvSpPr>
            <a:spLocks noChangeArrowheads="1"/>
          </p:cNvSpPr>
          <p:nvPr/>
        </p:nvSpPr>
        <p:spPr bwMode="auto">
          <a:xfrm>
            <a:off x="5410200" y="7620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</a:rPr>
              <a:t>sin(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i="1" dirty="0">
                <a:latin typeface="Times New Roman" pitchFamily="18" charset="0"/>
              </a:rPr>
              <a:t> =</a:t>
            </a:r>
          </a:p>
        </p:txBody>
      </p:sp>
      <p:sp>
        <p:nvSpPr>
          <p:cNvPr id="150534" name="Line 24"/>
          <p:cNvSpPr>
            <a:spLocks noChangeShapeType="1"/>
          </p:cNvSpPr>
          <p:nvPr/>
        </p:nvSpPr>
        <p:spPr bwMode="auto">
          <a:xfrm flipH="1">
            <a:off x="7620000" y="1143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0535" name="door"/>
          <p:cNvSpPr>
            <a:spLocks noEditPoints="1" noChangeArrowheads="1"/>
          </p:cNvSpPr>
          <p:nvPr/>
        </p:nvSpPr>
        <p:spPr bwMode="auto">
          <a:xfrm flipH="1">
            <a:off x="609600" y="2286000"/>
            <a:ext cx="1524000" cy="838200"/>
          </a:xfrm>
          <a:custGeom>
            <a:avLst/>
            <a:gdLst>
              <a:gd name="T0" fmla="*/ 107526663 w 21600"/>
              <a:gd name="T1" fmla="*/ 32526815 h 21600"/>
              <a:gd name="T2" fmla="*/ 29903347 w 21600"/>
              <a:gd name="T3" fmla="*/ 191234 h 21600"/>
              <a:gd name="T4" fmla="*/ 0 w 21600"/>
              <a:gd name="T5" fmla="*/ 32526815 h 21600"/>
              <a:gd name="T6" fmla="*/ 0 60000 65536"/>
              <a:gd name="T7" fmla="*/ 0 60000 65536"/>
              <a:gd name="T8" fmla="*/ 0 60000 65536"/>
              <a:gd name="T9" fmla="*/ 2668 w 21600"/>
              <a:gd name="T10" fmla="*/ 11181 h 21600"/>
              <a:gd name="T11" fmla="*/ 13404 w 21600"/>
              <a:gd name="T12" fmla="*/ 20139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21600"/>
                </a:moveTo>
                <a:lnTo>
                  <a:pt x="6007" y="127"/>
                </a:lnTo>
                <a:lnTo>
                  <a:pt x="4665" y="2541"/>
                </a:lnTo>
                <a:lnTo>
                  <a:pt x="3579" y="5209"/>
                </a:lnTo>
                <a:lnTo>
                  <a:pt x="2492" y="8259"/>
                </a:lnTo>
                <a:lnTo>
                  <a:pt x="1598" y="11308"/>
                </a:lnTo>
                <a:lnTo>
                  <a:pt x="959" y="14739"/>
                </a:lnTo>
                <a:lnTo>
                  <a:pt x="383" y="18169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0536" name="Rectangle 43"/>
          <p:cNvSpPr>
            <a:spLocks noChangeArrowheads="1"/>
          </p:cNvSpPr>
          <p:nvPr/>
        </p:nvSpPr>
        <p:spPr bwMode="auto">
          <a:xfrm>
            <a:off x="609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0924" name="Rectangle 44"/>
          <p:cNvSpPr>
            <a:spLocks noChangeArrowheads="1"/>
          </p:cNvSpPr>
          <p:nvPr/>
        </p:nvSpPr>
        <p:spPr bwMode="auto">
          <a:xfrm>
            <a:off x="1371600" y="37338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50925" name="Rectangle 45"/>
          <p:cNvSpPr>
            <a:spLocks noChangeArrowheads="1"/>
          </p:cNvSpPr>
          <p:nvPr/>
        </p:nvSpPr>
        <p:spPr bwMode="auto">
          <a:xfrm>
            <a:off x="1066800" y="5334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FFFF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50539" name="Rectangle 47"/>
          <p:cNvSpPr>
            <a:spLocks noChangeArrowheads="1"/>
          </p:cNvSpPr>
          <p:nvPr/>
        </p:nvSpPr>
        <p:spPr bwMode="auto">
          <a:xfrm>
            <a:off x="1371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0540" name="Rectangle 48"/>
          <p:cNvSpPr>
            <a:spLocks noChangeArrowheads="1"/>
          </p:cNvSpPr>
          <p:nvPr/>
        </p:nvSpPr>
        <p:spPr bwMode="auto">
          <a:xfrm>
            <a:off x="2133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0541" name="Rectangle 49"/>
          <p:cNvSpPr>
            <a:spLocks noChangeArrowheads="1"/>
          </p:cNvSpPr>
          <p:nvPr/>
        </p:nvSpPr>
        <p:spPr bwMode="auto">
          <a:xfrm>
            <a:off x="2895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0542" name="Rectangle 50"/>
          <p:cNvSpPr>
            <a:spLocks noChangeArrowheads="1"/>
          </p:cNvSpPr>
          <p:nvPr/>
        </p:nvSpPr>
        <p:spPr bwMode="auto">
          <a:xfrm>
            <a:off x="3657600" y="2362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0543" name="Rectangle 51"/>
          <p:cNvSpPr>
            <a:spLocks noChangeArrowheads="1"/>
          </p:cNvSpPr>
          <p:nvPr/>
        </p:nvSpPr>
        <p:spPr bwMode="auto">
          <a:xfrm>
            <a:off x="3657600" y="1600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0544" name="Rectangle 52"/>
          <p:cNvSpPr>
            <a:spLocks noChangeArrowheads="1"/>
          </p:cNvSpPr>
          <p:nvPr/>
        </p:nvSpPr>
        <p:spPr bwMode="auto">
          <a:xfrm>
            <a:off x="3657600" y="838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0545" name="Rectangle 53"/>
          <p:cNvSpPr>
            <a:spLocks noChangeArrowheads="1"/>
          </p:cNvSpPr>
          <p:nvPr/>
        </p:nvSpPr>
        <p:spPr bwMode="auto">
          <a:xfrm rot="-2220000">
            <a:off x="304800" y="22098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0546" name="Rectangle 54"/>
          <p:cNvSpPr>
            <a:spLocks noChangeArrowheads="1"/>
          </p:cNvSpPr>
          <p:nvPr/>
        </p:nvSpPr>
        <p:spPr bwMode="auto">
          <a:xfrm rot="-2220000">
            <a:off x="914400" y="17526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0547" name="Rectangle 55"/>
          <p:cNvSpPr>
            <a:spLocks noChangeArrowheads="1"/>
          </p:cNvSpPr>
          <p:nvPr/>
        </p:nvSpPr>
        <p:spPr bwMode="auto">
          <a:xfrm rot="-2220000">
            <a:off x="1524000" y="12954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0548" name="Rectangle 56"/>
          <p:cNvSpPr>
            <a:spLocks noChangeArrowheads="1"/>
          </p:cNvSpPr>
          <p:nvPr/>
        </p:nvSpPr>
        <p:spPr bwMode="auto">
          <a:xfrm rot="-2220000">
            <a:off x="2133600" y="8382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0549" name="Rectangle 57"/>
          <p:cNvSpPr>
            <a:spLocks noChangeArrowheads="1"/>
          </p:cNvSpPr>
          <p:nvPr/>
        </p:nvSpPr>
        <p:spPr bwMode="auto">
          <a:xfrm rot="-2160000">
            <a:off x="2743200" y="3810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0938" name="Rectangle 58"/>
          <p:cNvSpPr>
            <a:spLocks noChangeArrowheads="1"/>
          </p:cNvSpPr>
          <p:nvPr/>
        </p:nvSpPr>
        <p:spPr bwMode="auto">
          <a:xfrm>
            <a:off x="1143000" y="2438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latin typeface="Symbol" pitchFamily="18" charset="2"/>
              </a:rPr>
              <a:t>q</a:t>
            </a:r>
          </a:p>
        </p:txBody>
      </p:sp>
      <p:sp>
        <p:nvSpPr>
          <p:cNvPr id="250992" name="Rectangle 112"/>
          <p:cNvSpPr>
            <a:spLocks noChangeArrowheads="1"/>
          </p:cNvSpPr>
          <p:nvPr/>
        </p:nvSpPr>
        <p:spPr bwMode="auto">
          <a:xfrm>
            <a:off x="4572000" y="1524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250993" name="Rectangle 113"/>
          <p:cNvSpPr>
            <a:spLocks noChangeArrowheads="1"/>
          </p:cNvSpPr>
          <p:nvPr/>
        </p:nvSpPr>
        <p:spPr bwMode="auto">
          <a:xfrm>
            <a:off x="7696200" y="381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43737" name="Rectangle 25"/>
          <p:cNvSpPr>
            <a:spLocks noChangeArrowheads="1"/>
          </p:cNvSpPr>
          <p:nvPr/>
        </p:nvSpPr>
        <p:spPr bwMode="auto">
          <a:xfrm>
            <a:off x="5486400" y="28956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i="1" dirty="0">
              <a:latin typeface="Times New Roman" pitchFamily="18" charset="0"/>
            </a:endParaRPr>
          </a:p>
        </p:txBody>
      </p:sp>
      <p:sp>
        <p:nvSpPr>
          <p:cNvPr id="243738" name="Rectangle 26"/>
          <p:cNvSpPr>
            <a:spLocks noChangeArrowheads="1"/>
          </p:cNvSpPr>
          <p:nvPr/>
        </p:nvSpPr>
        <p:spPr bwMode="auto">
          <a:xfrm>
            <a:off x="5029200" y="28194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</a:rPr>
              <a:t>sin(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i="1" dirty="0">
                <a:latin typeface="Times New Roman" pitchFamily="18" charset="0"/>
              </a:rPr>
              <a:t> =</a:t>
            </a:r>
          </a:p>
        </p:txBody>
      </p:sp>
      <p:sp>
        <p:nvSpPr>
          <p:cNvPr id="151557" name="Line 29"/>
          <p:cNvSpPr>
            <a:spLocks noChangeShapeType="1"/>
          </p:cNvSpPr>
          <p:nvPr/>
        </p:nvSpPr>
        <p:spPr bwMode="auto">
          <a:xfrm flipH="1">
            <a:off x="7086600" y="323215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1558" name="Rectangle 30"/>
          <p:cNvSpPr>
            <a:spLocks noChangeArrowheads="1"/>
          </p:cNvSpPr>
          <p:nvPr/>
        </p:nvSpPr>
        <p:spPr bwMode="auto">
          <a:xfrm>
            <a:off x="7162800" y="2895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59" name="Rectangle 31"/>
          <p:cNvSpPr>
            <a:spLocks noChangeArrowheads="1"/>
          </p:cNvSpPr>
          <p:nvPr/>
        </p:nvSpPr>
        <p:spPr bwMode="auto">
          <a:xfrm>
            <a:off x="7391400" y="2895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60" name="Rectangle 32"/>
          <p:cNvSpPr>
            <a:spLocks noChangeArrowheads="1"/>
          </p:cNvSpPr>
          <p:nvPr/>
        </p:nvSpPr>
        <p:spPr bwMode="auto">
          <a:xfrm>
            <a:off x="7620000" y="2895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61" name="Rectangle 34"/>
          <p:cNvSpPr>
            <a:spLocks noChangeArrowheads="1"/>
          </p:cNvSpPr>
          <p:nvPr/>
        </p:nvSpPr>
        <p:spPr bwMode="auto">
          <a:xfrm>
            <a:off x="7162800" y="3352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62" name="Rectangle 35"/>
          <p:cNvSpPr>
            <a:spLocks noChangeArrowheads="1"/>
          </p:cNvSpPr>
          <p:nvPr/>
        </p:nvSpPr>
        <p:spPr bwMode="auto">
          <a:xfrm>
            <a:off x="7391400" y="3352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63" name="Rectangle 36"/>
          <p:cNvSpPr>
            <a:spLocks noChangeArrowheads="1"/>
          </p:cNvSpPr>
          <p:nvPr/>
        </p:nvSpPr>
        <p:spPr bwMode="auto">
          <a:xfrm>
            <a:off x="7620000" y="3352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64" name="Rectangle 37"/>
          <p:cNvSpPr>
            <a:spLocks noChangeArrowheads="1"/>
          </p:cNvSpPr>
          <p:nvPr/>
        </p:nvSpPr>
        <p:spPr bwMode="auto">
          <a:xfrm>
            <a:off x="7848600" y="3352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65" name="Rectangle 38"/>
          <p:cNvSpPr>
            <a:spLocks noChangeArrowheads="1"/>
          </p:cNvSpPr>
          <p:nvPr/>
        </p:nvSpPr>
        <p:spPr bwMode="auto">
          <a:xfrm>
            <a:off x="8077200" y="3352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3805" name="Rectangle 93"/>
          <p:cNvSpPr>
            <a:spLocks noChangeArrowheads="1"/>
          </p:cNvSpPr>
          <p:nvPr/>
        </p:nvSpPr>
        <p:spPr bwMode="auto">
          <a:xfrm>
            <a:off x="7727950" y="974725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FFFF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43807" name="Rectangle 95"/>
          <p:cNvSpPr>
            <a:spLocks noChangeArrowheads="1"/>
          </p:cNvSpPr>
          <p:nvPr/>
        </p:nvSpPr>
        <p:spPr bwMode="auto">
          <a:xfrm>
            <a:off x="5867400" y="8382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i="1" dirty="0">
              <a:latin typeface="Times New Roman" pitchFamily="18" charset="0"/>
            </a:endParaRPr>
          </a:p>
        </p:txBody>
      </p:sp>
      <p:sp>
        <p:nvSpPr>
          <p:cNvPr id="243808" name="Rectangle 96"/>
          <p:cNvSpPr>
            <a:spLocks noChangeArrowheads="1"/>
          </p:cNvSpPr>
          <p:nvPr/>
        </p:nvSpPr>
        <p:spPr bwMode="auto">
          <a:xfrm>
            <a:off x="5410200" y="7620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</a:rPr>
              <a:t>sin(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i="1" dirty="0">
                <a:latin typeface="Times New Roman" pitchFamily="18" charset="0"/>
              </a:rPr>
              <a:t> =</a:t>
            </a:r>
          </a:p>
        </p:txBody>
      </p:sp>
      <p:sp>
        <p:nvSpPr>
          <p:cNvPr id="151569" name="Line 97"/>
          <p:cNvSpPr>
            <a:spLocks noChangeShapeType="1"/>
          </p:cNvSpPr>
          <p:nvPr/>
        </p:nvSpPr>
        <p:spPr bwMode="auto">
          <a:xfrm flipH="1">
            <a:off x="7620000" y="1143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1570" name="door"/>
          <p:cNvSpPr>
            <a:spLocks noEditPoints="1" noChangeArrowheads="1"/>
          </p:cNvSpPr>
          <p:nvPr/>
        </p:nvSpPr>
        <p:spPr bwMode="auto">
          <a:xfrm flipH="1">
            <a:off x="609600" y="2286000"/>
            <a:ext cx="1524000" cy="838200"/>
          </a:xfrm>
          <a:custGeom>
            <a:avLst/>
            <a:gdLst>
              <a:gd name="T0" fmla="*/ 107526663 w 21600"/>
              <a:gd name="T1" fmla="*/ 32526815 h 21600"/>
              <a:gd name="T2" fmla="*/ 29903347 w 21600"/>
              <a:gd name="T3" fmla="*/ 191234 h 21600"/>
              <a:gd name="T4" fmla="*/ 0 w 21600"/>
              <a:gd name="T5" fmla="*/ 32526815 h 21600"/>
              <a:gd name="T6" fmla="*/ 0 60000 65536"/>
              <a:gd name="T7" fmla="*/ 0 60000 65536"/>
              <a:gd name="T8" fmla="*/ 0 60000 65536"/>
              <a:gd name="T9" fmla="*/ 2668 w 21600"/>
              <a:gd name="T10" fmla="*/ 11181 h 21600"/>
              <a:gd name="T11" fmla="*/ 13404 w 21600"/>
              <a:gd name="T12" fmla="*/ 20139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21600"/>
                </a:moveTo>
                <a:lnTo>
                  <a:pt x="6007" y="127"/>
                </a:lnTo>
                <a:lnTo>
                  <a:pt x="4665" y="2541"/>
                </a:lnTo>
                <a:lnTo>
                  <a:pt x="3579" y="5209"/>
                </a:lnTo>
                <a:lnTo>
                  <a:pt x="2492" y="8259"/>
                </a:lnTo>
                <a:lnTo>
                  <a:pt x="1598" y="11308"/>
                </a:lnTo>
                <a:lnTo>
                  <a:pt x="959" y="14739"/>
                </a:lnTo>
                <a:lnTo>
                  <a:pt x="383" y="18169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1571" name="Rectangle 99"/>
          <p:cNvSpPr>
            <a:spLocks noChangeArrowheads="1"/>
          </p:cNvSpPr>
          <p:nvPr/>
        </p:nvSpPr>
        <p:spPr bwMode="auto">
          <a:xfrm>
            <a:off x="609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3812" name="Rectangle 100"/>
          <p:cNvSpPr>
            <a:spLocks noChangeArrowheads="1"/>
          </p:cNvSpPr>
          <p:nvPr/>
        </p:nvSpPr>
        <p:spPr bwMode="auto">
          <a:xfrm>
            <a:off x="1371600" y="37338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43813" name="Rectangle 101"/>
          <p:cNvSpPr>
            <a:spLocks noChangeArrowheads="1"/>
          </p:cNvSpPr>
          <p:nvPr/>
        </p:nvSpPr>
        <p:spPr bwMode="auto">
          <a:xfrm>
            <a:off x="1066800" y="5334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FFFF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51574" name="Rectangle 103"/>
          <p:cNvSpPr>
            <a:spLocks noChangeArrowheads="1"/>
          </p:cNvSpPr>
          <p:nvPr/>
        </p:nvSpPr>
        <p:spPr bwMode="auto">
          <a:xfrm>
            <a:off x="1371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75" name="Rectangle 104"/>
          <p:cNvSpPr>
            <a:spLocks noChangeArrowheads="1"/>
          </p:cNvSpPr>
          <p:nvPr/>
        </p:nvSpPr>
        <p:spPr bwMode="auto">
          <a:xfrm>
            <a:off x="2133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76" name="Rectangle 105"/>
          <p:cNvSpPr>
            <a:spLocks noChangeArrowheads="1"/>
          </p:cNvSpPr>
          <p:nvPr/>
        </p:nvSpPr>
        <p:spPr bwMode="auto">
          <a:xfrm>
            <a:off x="2895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77" name="Rectangle 106"/>
          <p:cNvSpPr>
            <a:spLocks noChangeArrowheads="1"/>
          </p:cNvSpPr>
          <p:nvPr/>
        </p:nvSpPr>
        <p:spPr bwMode="auto">
          <a:xfrm>
            <a:off x="3657600" y="2362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78" name="Rectangle 107"/>
          <p:cNvSpPr>
            <a:spLocks noChangeArrowheads="1"/>
          </p:cNvSpPr>
          <p:nvPr/>
        </p:nvSpPr>
        <p:spPr bwMode="auto">
          <a:xfrm>
            <a:off x="3657600" y="1600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79" name="Rectangle 108"/>
          <p:cNvSpPr>
            <a:spLocks noChangeArrowheads="1"/>
          </p:cNvSpPr>
          <p:nvPr/>
        </p:nvSpPr>
        <p:spPr bwMode="auto">
          <a:xfrm>
            <a:off x="3657600" y="838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80" name="Rectangle 109"/>
          <p:cNvSpPr>
            <a:spLocks noChangeArrowheads="1"/>
          </p:cNvSpPr>
          <p:nvPr/>
        </p:nvSpPr>
        <p:spPr bwMode="auto">
          <a:xfrm rot="-2220000">
            <a:off x="304800" y="22098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81" name="Rectangle 110"/>
          <p:cNvSpPr>
            <a:spLocks noChangeArrowheads="1"/>
          </p:cNvSpPr>
          <p:nvPr/>
        </p:nvSpPr>
        <p:spPr bwMode="auto">
          <a:xfrm rot="-2220000">
            <a:off x="914400" y="17526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82" name="Rectangle 111"/>
          <p:cNvSpPr>
            <a:spLocks noChangeArrowheads="1"/>
          </p:cNvSpPr>
          <p:nvPr/>
        </p:nvSpPr>
        <p:spPr bwMode="auto">
          <a:xfrm rot="-2220000">
            <a:off x="1524000" y="12954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83" name="Rectangle 112"/>
          <p:cNvSpPr>
            <a:spLocks noChangeArrowheads="1"/>
          </p:cNvSpPr>
          <p:nvPr/>
        </p:nvSpPr>
        <p:spPr bwMode="auto">
          <a:xfrm rot="-2220000">
            <a:off x="2133600" y="8382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84" name="Rectangle 113"/>
          <p:cNvSpPr>
            <a:spLocks noChangeArrowheads="1"/>
          </p:cNvSpPr>
          <p:nvPr/>
        </p:nvSpPr>
        <p:spPr bwMode="auto">
          <a:xfrm rot="-2160000">
            <a:off x="2743200" y="3810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3826" name="Rectangle 114"/>
          <p:cNvSpPr>
            <a:spLocks noChangeArrowheads="1"/>
          </p:cNvSpPr>
          <p:nvPr/>
        </p:nvSpPr>
        <p:spPr bwMode="auto">
          <a:xfrm>
            <a:off x="1143000" y="2438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latin typeface="Symbol" pitchFamily="18" charset="2"/>
              </a:rPr>
              <a:t>q</a:t>
            </a:r>
          </a:p>
        </p:txBody>
      </p:sp>
      <p:sp>
        <p:nvSpPr>
          <p:cNvPr id="243827" name="Rectangle 115"/>
          <p:cNvSpPr>
            <a:spLocks noChangeArrowheads="1"/>
          </p:cNvSpPr>
          <p:nvPr/>
        </p:nvSpPr>
        <p:spPr bwMode="auto">
          <a:xfrm>
            <a:off x="4572000" y="1524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243828" name="Rectangle 116"/>
          <p:cNvSpPr>
            <a:spLocks noChangeArrowheads="1"/>
          </p:cNvSpPr>
          <p:nvPr/>
        </p:nvSpPr>
        <p:spPr bwMode="auto">
          <a:xfrm>
            <a:off x="7696200" y="381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7" name="Rectangle 97"/>
          <p:cNvSpPr>
            <a:spLocks noChangeArrowheads="1"/>
          </p:cNvSpPr>
          <p:nvPr/>
        </p:nvSpPr>
        <p:spPr bwMode="auto">
          <a:xfrm>
            <a:off x="7751763" y="404813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45780" name="Rectangle 20"/>
          <p:cNvSpPr>
            <a:spLocks noChangeArrowheads="1"/>
          </p:cNvSpPr>
          <p:nvPr/>
        </p:nvSpPr>
        <p:spPr bwMode="auto">
          <a:xfrm>
            <a:off x="5867400" y="8382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i="1" dirty="0">
              <a:latin typeface="Times New Roman" pitchFamily="18" charset="0"/>
            </a:endParaRPr>
          </a:p>
        </p:txBody>
      </p:sp>
      <p:sp>
        <p:nvSpPr>
          <p:cNvPr id="245781" name="Rectangle 21"/>
          <p:cNvSpPr>
            <a:spLocks noChangeArrowheads="1"/>
          </p:cNvSpPr>
          <p:nvPr/>
        </p:nvSpPr>
        <p:spPr bwMode="auto">
          <a:xfrm>
            <a:off x="5410200" y="7620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</a:rPr>
              <a:t>cos(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i="1" dirty="0">
                <a:latin typeface="Times New Roman" pitchFamily="18" charset="0"/>
              </a:rPr>
              <a:t> =</a:t>
            </a:r>
          </a:p>
        </p:txBody>
      </p:sp>
      <p:sp>
        <p:nvSpPr>
          <p:cNvPr id="152582" name="Line 44"/>
          <p:cNvSpPr>
            <a:spLocks noChangeShapeType="1"/>
          </p:cNvSpPr>
          <p:nvPr/>
        </p:nvSpPr>
        <p:spPr bwMode="auto">
          <a:xfrm flipH="1">
            <a:off x="7620000" y="1143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2583" name="door"/>
          <p:cNvSpPr>
            <a:spLocks noEditPoints="1" noChangeArrowheads="1"/>
          </p:cNvSpPr>
          <p:nvPr/>
        </p:nvSpPr>
        <p:spPr bwMode="auto">
          <a:xfrm flipH="1">
            <a:off x="609600" y="2286000"/>
            <a:ext cx="1524000" cy="838200"/>
          </a:xfrm>
          <a:custGeom>
            <a:avLst/>
            <a:gdLst>
              <a:gd name="T0" fmla="*/ 107526663 w 21600"/>
              <a:gd name="T1" fmla="*/ 32526815 h 21600"/>
              <a:gd name="T2" fmla="*/ 29903347 w 21600"/>
              <a:gd name="T3" fmla="*/ 191234 h 21600"/>
              <a:gd name="T4" fmla="*/ 0 w 21600"/>
              <a:gd name="T5" fmla="*/ 32526815 h 21600"/>
              <a:gd name="T6" fmla="*/ 0 60000 65536"/>
              <a:gd name="T7" fmla="*/ 0 60000 65536"/>
              <a:gd name="T8" fmla="*/ 0 60000 65536"/>
              <a:gd name="T9" fmla="*/ 2668 w 21600"/>
              <a:gd name="T10" fmla="*/ 11181 h 21600"/>
              <a:gd name="T11" fmla="*/ 13404 w 21600"/>
              <a:gd name="T12" fmla="*/ 20139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21600"/>
                </a:moveTo>
                <a:lnTo>
                  <a:pt x="6007" y="127"/>
                </a:lnTo>
                <a:lnTo>
                  <a:pt x="4665" y="2541"/>
                </a:lnTo>
                <a:lnTo>
                  <a:pt x="3579" y="5209"/>
                </a:lnTo>
                <a:lnTo>
                  <a:pt x="2492" y="8259"/>
                </a:lnTo>
                <a:lnTo>
                  <a:pt x="1598" y="11308"/>
                </a:lnTo>
                <a:lnTo>
                  <a:pt x="959" y="14739"/>
                </a:lnTo>
                <a:lnTo>
                  <a:pt x="383" y="18169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2584" name="Rectangle 80"/>
          <p:cNvSpPr>
            <a:spLocks noChangeArrowheads="1"/>
          </p:cNvSpPr>
          <p:nvPr/>
        </p:nvSpPr>
        <p:spPr bwMode="auto">
          <a:xfrm>
            <a:off x="609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41" name="Rectangle 81"/>
          <p:cNvSpPr>
            <a:spLocks noChangeArrowheads="1"/>
          </p:cNvSpPr>
          <p:nvPr/>
        </p:nvSpPr>
        <p:spPr bwMode="auto">
          <a:xfrm>
            <a:off x="1371600" y="37338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45842" name="Rectangle 82"/>
          <p:cNvSpPr>
            <a:spLocks noChangeArrowheads="1"/>
          </p:cNvSpPr>
          <p:nvPr/>
        </p:nvSpPr>
        <p:spPr bwMode="auto">
          <a:xfrm>
            <a:off x="1066800" y="5334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FFFF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52587" name="Rectangle 84"/>
          <p:cNvSpPr>
            <a:spLocks noChangeArrowheads="1"/>
          </p:cNvSpPr>
          <p:nvPr/>
        </p:nvSpPr>
        <p:spPr bwMode="auto">
          <a:xfrm>
            <a:off x="1371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588" name="Rectangle 85"/>
          <p:cNvSpPr>
            <a:spLocks noChangeArrowheads="1"/>
          </p:cNvSpPr>
          <p:nvPr/>
        </p:nvSpPr>
        <p:spPr bwMode="auto">
          <a:xfrm>
            <a:off x="2133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589" name="Rectangle 86"/>
          <p:cNvSpPr>
            <a:spLocks noChangeArrowheads="1"/>
          </p:cNvSpPr>
          <p:nvPr/>
        </p:nvSpPr>
        <p:spPr bwMode="auto">
          <a:xfrm>
            <a:off x="2895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590" name="Rectangle 87"/>
          <p:cNvSpPr>
            <a:spLocks noChangeArrowheads="1"/>
          </p:cNvSpPr>
          <p:nvPr/>
        </p:nvSpPr>
        <p:spPr bwMode="auto">
          <a:xfrm>
            <a:off x="3657600" y="2362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591" name="Rectangle 88"/>
          <p:cNvSpPr>
            <a:spLocks noChangeArrowheads="1"/>
          </p:cNvSpPr>
          <p:nvPr/>
        </p:nvSpPr>
        <p:spPr bwMode="auto">
          <a:xfrm>
            <a:off x="3657600" y="1600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592" name="Rectangle 89"/>
          <p:cNvSpPr>
            <a:spLocks noChangeArrowheads="1"/>
          </p:cNvSpPr>
          <p:nvPr/>
        </p:nvSpPr>
        <p:spPr bwMode="auto">
          <a:xfrm>
            <a:off x="3657600" y="838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593" name="Rectangle 90"/>
          <p:cNvSpPr>
            <a:spLocks noChangeArrowheads="1"/>
          </p:cNvSpPr>
          <p:nvPr/>
        </p:nvSpPr>
        <p:spPr bwMode="auto">
          <a:xfrm rot="-2220000">
            <a:off x="304800" y="22098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594" name="Rectangle 91"/>
          <p:cNvSpPr>
            <a:spLocks noChangeArrowheads="1"/>
          </p:cNvSpPr>
          <p:nvPr/>
        </p:nvSpPr>
        <p:spPr bwMode="auto">
          <a:xfrm rot="-2220000">
            <a:off x="914400" y="17526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595" name="Rectangle 92"/>
          <p:cNvSpPr>
            <a:spLocks noChangeArrowheads="1"/>
          </p:cNvSpPr>
          <p:nvPr/>
        </p:nvSpPr>
        <p:spPr bwMode="auto">
          <a:xfrm rot="-2220000">
            <a:off x="1524000" y="12954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596" name="Rectangle 93"/>
          <p:cNvSpPr>
            <a:spLocks noChangeArrowheads="1"/>
          </p:cNvSpPr>
          <p:nvPr/>
        </p:nvSpPr>
        <p:spPr bwMode="auto">
          <a:xfrm rot="-2220000">
            <a:off x="2133600" y="8382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597" name="Rectangle 94"/>
          <p:cNvSpPr>
            <a:spLocks noChangeArrowheads="1"/>
          </p:cNvSpPr>
          <p:nvPr/>
        </p:nvSpPr>
        <p:spPr bwMode="auto">
          <a:xfrm rot="-2160000">
            <a:off x="2743200" y="3810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55" name="Rectangle 95"/>
          <p:cNvSpPr>
            <a:spLocks noChangeArrowheads="1"/>
          </p:cNvSpPr>
          <p:nvPr/>
        </p:nvSpPr>
        <p:spPr bwMode="auto">
          <a:xfrm>
            <a:off x="1143000" y="2438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latin typeface="Symbol" pitchFamily="18" charset="2"/>
              </a:rPr>
              <a:t>q</a:t>
            </a:r>
          </a:p>
        </p:txBody>
      </p:sp>
      <p:sp>
        <p:nvSpPr>
          <p:cNvPr id="245856" name="Rectangle 96"/>
          <p:cNvSpPr>
            <a:spLocks noChangeArrowheads="1"/>
          </p:cNvSpPr>
          <p:nvPr/>
        </p:nvSpPr>
        <p:spPr bwMode="auto">
          <a:xfrm>
            <a:off x="7727950" y="974725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FFFF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45858" name="Rectangle 98"/>
          <p:cNvSpPr>
            <a:spLocks noChangeArrowheads="1"/>
          </p:cNvSpPr>
          <p:nvPr/>
        </p:nvSpPr>
        <p:spPr bwMode="auto">
          <a:xfrm>
            <a:off x="4572000" y="1524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46809" name="Rectangle 25"/>
          <p:cNvSpPr>
            <a:spLocks noChangeArrowheads="1"/>
          </p:cNvSpPr>
          <p:nvPr/>
        </p:nvSpPr>
        <p:spPr bwMode="auto">
          <a:xfrm>
            <a:off x="5486400" y="28956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i="1" dirty="0">
              <a:latin typeface="Times New Roman" pitchFamily="18" charset="0"/>
            </a:endParaRPr>
          </a:p>
        </p:txBody>
      </p:sp>
      <p:sp>
        <p:nvSpPr>
          <p:cNvPr id="246810" name="Rectangle 26"/>
          <p:cNvSpPr>
            <a:spLocks noChangeArrowheads="1"/>
          </p:cNvSpPr>
          <p:nvPr/>
        </p:nvSpPr>
        <p:spPr bwMode="auto">
          <a:xfrm>
            <a:off x="5029200" y="28194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</a:rPr>
              <a:t>cos(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i="1" dirty="0">
                <a:latin typeface="Times New Roman" pitchFamily="18" charset="0"/>
              </a:rPr>
              <a:t> =</a:t>
            </a:r>
          </a:p>
        </p:txBody>
      </p:sp>
      <p:sp>
        <p:nvSpPr>
          <p:cNvPr id="153605" name="Line 27"/>
          <p:cNvSpPr>
            <a:spLocks noChangeShapeType="1"/>
          </p:cNvSpPr>
          <p:nvPr/>
        </p:nvSpPr>
        <p:spPr bwMode="auto">
          <a:xfrm flipH="1">
            <a:off x="7086600" y="323215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606" name="Rectangle 28"/>
          <p:cNvSpPr>
            <a:spLocks noChangeArrowheads="1"/>
          </p:cNvSpPr>
          <p:nvPr/>
        </p:nvSpPr>
        <p:spPr bwMode="auto">
          <a:xfrm>
            <a:off x="71628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07" name="Rectangle 29"/>
          <p:cNvSpPr>
            <a:spLocks noChangeArrowheads="1"/>
          </p:cNvSpPr>
          <p:nvPr/>
        </p:nvSpPr>
        <p:spPr bwMode="auto">
          <a:xfrm>
            <a:off x="73914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08" name="Rectangle 30"/>
          <p:cNvSpPr>
            <a:spLocks noChangeArrowheads="1"/>
          </p:cNvSpPr>
          <p:nvPr/>
        </p:nvSpPr>
        <p:spPr bwMode="auto">
          <a:xfrm>
            <a:off x="76200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09" name="Rectangle 31"/>
          <p:cNvSpPr>
            <a:spLocks noChangeArrowheads="1"/>
          </p:cNvSpPr>
          <p:nvPr/>
        </p:nvSpPr>
        <p:spPr bwMode="auto">
          <a:xfrm>
            <a:off x="7162800" y="3352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10" name="Rectangle 32"/>
          <p:cNvSpPr>
            <a:spLocks noChangeArrowheads="1"/>
          </p:cNvSpPr>
          <p:nvPr/>
        </p:nvSpPr>
        <p:spPr bwMode="auto">
          <a:xfrm>
            <a:off x="7391400" y="3352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11" name="Rectangle 33"/>
          <p:cNvSpPr>
            <a:spLocks noChangeArrowheads="1"/>
          </p:cNvSpPr>
          <p:nvPr/>
        </p:nvSpPr>
        <p:spPr bwMode="auto">
          <a:xfrm>
            <a:off x="7620000" y="3352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12" name="Rectangle 34"/>
          <p:cNvSpPr>
            <a:spLocks noChangeArrowheads="1"/>
          </p:cNvSpPr>
          <p:nvPr/>
        </p:nvSpPr>
        <p:spPr bwMode="auto">
          <a:xfrm>
            <a:off x="7848600" y="3352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13" name="Rectangle 35"/>
          <p:cNvSpPr>
            <a:spLocks noChangeArrowheads="1"/>
          </p:cNvSpPr>
          <p:nvPr/>
        </p:nvSpPr>
        <p:spPr bwMode="auto">
          <a:xfrm>
            <a:off x="8077200" y="3352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14" name="Rectangle 36"/>
          <p:cNvSpPr>
            <a:spLocks noChangeArrowheads="1"/>
          </p:cNvSpPr>
          <p:nvPr/>
        </p:nvSpPr>
        <p:spPr bwMode="auto">
          <a:xfrm>
            <a:off x="7848600" y="2895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15" name="door"/>
          <p:cNvSpPr>
            <a:spLocks noEditPoints="1" noChangeArrowheads="1"/>
          </p:cNvSpPr>
          <p:nvPr/>
        </p:nvSpPr>
        <p:spPr bwMode="auto">
          <a:xfrm flipH="1">
            <a:off x="609600" y="2286000"/>
            <a:ext cx="1524000" cy="838200"/>
          </a:xfrm>
          <a:custGeom>
            <a:avLst/>
            <a:gdLst>
              <a:gd name="T0" fmla="*/ 107526663 w 21600"/>
              <a:gd name="T1" fmla="*/ 32526815 h 21600"/>
              <a:gd name="T2" fmla="*/ 29903347 w 21600"/>
              <a:gd name="T3" fmla="*/ 191234 h 21600"/>
              <a:gd name="T4" fmla="*/ 0 w 21600"/>
              <a:gd name="T5" fmla="*/ 32526815 h 21600"/>
              <a:gd name="T6" fmla="*/ 0 60000 65536"/>
              <a:gd name="T7" fmla="*/ 0 60000 65536"/>
              <a:gd name="T8" fmla="*/ 0 60000 65536"/>
              <a:gd name="T9" fmla="*/ 2668 w 21600"/>
              <a:gd name="T10" fmla="*/ 11181 h 21600"/>
              <a:gd name="T11" fmla="*/ 13404 w 21600"/>
              <a:gd name="T12" fmla="*/ 20139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21600"/>
                </a:moveTo>
                <a:lnTo>
                  <a:pt x="6007" y="127"/>
                </a:lnTo>
                <a:lnTo>
                  <a:pt x="4665" y="2541"/>
                </a:lnTo>
                <a:lnTo>
                  <a:pt x="3579" y="5209"/>
                </a:lnTo>
                <a:lnTo>
                  <a:pt x="2492" y="8259"/>
                </a:lnTo>
                <a:lnTo>
                  <a:pt x="1598" y="11308"/>
                </a:lnTo>
                <a:lnTo>
                  <a:pt x="959" y="14739"/>
                </a:lnTo>
                <a:lnTo>
                  <a:pt x="383" y="18169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616" name="Rectangle 92"/>
          <p:cNvSpPr>
            <a:spLocks noChangeArrowheads="1"/>
          </p:cNvSpPr>
          <p:nvPr/>
        </p:nvSpPr>
        <p:spPr bwMode="auto">
          <a:xfrm>
            <a:off x="609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6877" name="Rectangle 93"/>
          <p:cNvSpPr>
            <a:spLocks noChangeArrowheads="1"/>
          </p:cNvSpPr>
          <p:nvPr/>
        </p:nvSpPr>
        <p:spPr bwMode="auto">
          <a:xfrm>
            <a:off x="1371600" y="37338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46878" name="Rectangle 94"/>
          <p:cNvSpPr>
            <a:spLocks noChangeArrowheads="1"/>
          </p:cNvSpPr>
          <p:nvPr/>
        </p:nvSpPr>
        <p:spPr bwMode="auto">
          <a:xfrm>
            <a:off x="1066800" y="5334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FFFF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53619" name="Rectangle 96"/>
          <p:cNvSpPr>
            <a:spLocks noChangeArrowheads="1"/>
          </p:cNvSpPr>
          <p:nvPr/>
        </p:nvSpPr>
        <p:spPr bwMode="auto">
          <a:xfrm>
            <a:off x="1371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20" name="Rectangle 97"/>
          <p:cNvSpPr>
            <a:spLocks noChangeArrowheads="1"/>
          </p:cNvSpPr>
          <p:nvPr/>
        </p:nvSpPr>
        <p:spPr bwMode="auto">
          <a:xfrm>
            <a:off x="2133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21" name="Rectangle 98"/>
          <p:cNvSpPr>
            <a:spLocks noChangeArrowheads="1"/>
          </p:cNvSpPr>
          <p:nvPr/>
        </p:nvSpPr>
        <p:spPr bwMode="auto">
          <a:xfrm>
            <a:off x="2895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22" name="Rectangle 99"/>
          <p:cNvSpPr>
            <a:spLocks noChangeArrowheads="1"/>
          </p:cNvSpPr>
          <p:nvPr/>
        </p:nvSpPr>
        <p:spPr bwMode="auto">
          <a:xfrm>
            <a:off x="3657600" y="2362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23" name="Rectangle 100"/>
          <p:cNvSpPr>
            <a:spLocks noChangeArrowheads="1"/>
          </p:cNvSpPr>
          <p:nvPr/>
        </p:nvSpPr>
        <p:spPr bwMode="auto">
          <a:xfrm>
            <a:off x="3657600" y="1600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24" name="Rectangle 101"/>
          <p:cNvSpPr>
            <a:spLocks noChangeArrowheads="1"/>
          </p:cNvSpPr>
          <p:nvPr/>
        </p:nvSpPr>
        <p:spPr bwMode="auto">
          <a:xfrm>
            <a:off x="3657600" y="838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25" name="Rectangle 102"/>
          <p:cNvSpPr>
            <a:spLocks noChangeArrowheads="1"/>
          </p:cNvSpPr>
          <p:nvPr/>
        </p:nvSpPr>
        <p:spPr bwMode="auto">
          <a:xfrm rot="-2220000">
            <a:off x="304800" y="22098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26" name="Rectangle 103"/>
          <p:cNvSpPr>
            <a:spLocks noChangeArrowheads="1"/>
          </p:cNvSpPr>
          <p:nvPr/>
        </p:nvSpPr>
        <p:spPr bwMode="auto">
          <a:xfrm rot="-2220000">
            <a:off x="914400" y="17526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27" name="Rectangle 104"/>
          <p:cNvSpPr>
            <a:spLocks noChangeArrowheads="1"/>
          </p:cNvSpPr>
          <p:nvPr/>
        </p:nvSpPr>
        <p:spPr bwMode="auto">
          <a:xfrm rot="-2220000">
            <a:off x="1524000" y="12954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28" name="Rectangle 105"/>
          <p:cNvSpPr>
            <a:spLocks noChangeArrowheads="1"/>
          </p:cNvSpPr>
          <p:nvPr/>
        </p:nvSpPr>
        <p:spPr bwMode="auto">
          <a:xfrm rot="-2220000">
            <a:off x="2133600" y="8382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29" name="Rectangle 106"/>
          <p:cNvSpPr>
            <a:spLocks noChangeArrowheads="1"/>
          </p:cNvSpPr>
          <p:nvPr/>
        </p:nvSpPr>
        <p:spPr bwMode="auto">
          <a:xfrm rot="-2160000">
            <a:off x="2743200" y="3810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6891" name="Rectangle 107"/>
          <p:cNvSpPr>
            <a:spLocks noChangeArrowheads="1"/>
          </p:cNvSpPr>
          <p:nvPr/>
        </p:nvSpPr>
        <p:spPr bwMode="auto">
          <a:xfrm>
            <a:off x="1143000" y="2438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latin typeface="Symbol" pitchFamily="18" charset="2"/>
              </a:rPr>
              <a:t>q</a:t>
            </a:r>
          </a:p>
        </p:txBody>
      </p:sp>
      <p:sp>
        <p:nvSpPr>
          <p:cNvPr id="246892" name="Rectangle 108"/>
          <p:cNvSpPr>
            <a:spLocks noChangeArrowheads="1"/>
          </p:cNvSpPr>
          <p:nvPr/>
        </p:nvSpPr>
        <p:spPr bwMode="auto">
          <a:xfrm>
            <a:off x="7751763" y="404813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46893" name="Rectangle 109"/>
          <p:cNvSpPr>
            <a:spLocks noChangeArrowheads="1"/>
          </p:cNvSpPr>
          <p:nvPr/>
        </p:nvSpPr>
        <p:spPr bwMode="auto">
          <a:xfrm>
            <a:off x="5867400" y="8382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i="1" dirty="0">
              <a:latin typeface="Times New Roman" pitchFamily="18" charset="0"/>
            </a:endParaRPr>
          </a:p>
        </p:txBody>
      </p:sp>
      <p:sp>
        <p:nvSpPr>
          <p:cNvPr id="246894" name="Rectangle 110"/>
          <p:cNvSpPr>
            <a:spLocks noChangeArrowheads="1"/>
          </p:cNvSpPr>
          <p:nvPr/>
        </p:nvSpPr>
        <p:spPr bwMode="auto">
          <a:xfrm>
            <a:off x="5410200" y="7620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</a:rPr>
              <a:t>cos(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i="1" dirty="0">
                <a:latin typeface="Times New Roman" pitchFamily="18" charset="0"/>
              </a:rPr>
              <a:t> =</a:t>
            </a:r>
          </a:p>
        </p:txBody>
      </p:sp>
      <p:sp>
        <p:nvSpPr>
          <p:cNvPr id="153634" name="Line 111"/>
          <p:cNvSpPr>
            <a:spLocks noChangeShapeType="1"/>
          </p:cNvSpPr>
          <p:nvPr/>
        </p:nvSpPr>
        <p:spPr bwMode="auto">
          <a:xfrm flipH="1">
            <a:off x="7620000" y="1143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6896" name="Rectangle 112"/>
          <p:cNvSpPr>
            <a:spLocks noChangeArrowheads="1"/>
          </p:cNvSpPr>
          <p:nvPr/>
        </p:nvSpPr>
        <p:spPr bwMode="auto">
          <a:xfrm>
            <a:off x="7727950" y="974725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FFFF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46897" name="Rectangle 113"/>
          <p:cNvSpPr>
            <a:spLocks noChangeArrowheads="1"/>
          </p:cNvSpPr>
          <p:nvPr/>
        </p:nvSpPr>
        <p:spPr bwMode="auto">
          <a:xfrm>
            <a:off x="4572000" y="1524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34000" y="4419600"/>
            <a:ext cx="1997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Three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 flipV="1">
            <a:off x="4038600" y="3352800"/>
            <a:ext cx="1752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 flipV="1">
            <a:off x="4495800" y="33528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 flipV="1">
            <a:off x="4876800" y="3352800"/>
            <a:ext cx="144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3595" name="Rectangle 11"/>
          <p:cNvSpPr>
            <a:spLocks noChangeArrowheads="1"/>
          </p:cNvSpPr>
          <p:nvPr/>
        </p:nvSpPr>
        <p:spPr bwMode="auto">
          <a:xfrm>
            <a:off x="4295775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u="sng" dirty="0">
                <a:solidFill>
                  <a:srgbClr val="FFFF00"/>
                </a:solidFill>
              </a:rPr>
              <a:t>8</a:t>
            </a:r>
            <a:endParaRPr lang="en-US" sz="3600" u="sng" baseline="50000" dirty="0"/>
          </a:p>
        </p:txBody>
      </p:sp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36576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u="sng" dirty="0">
                <a:solidFill>
                  <a:srgbClr val="FFFF00"/>
                </a:solidFill>
              </a:rPr>
              <a:t>1</a:t>
            </a:r>
            <a:endParaRPr lang="en-US" sz="3600" u="sng" baseline="50000" dirty="0"/>
          </a:p>
        </p:txBody>
      </p:sp>
      <p:sp>
        <p:nvSpPr>
          <p:cNvPr id="323597" name="Rectangle 13"/>
          <p:cNvSpPr>
            <a:spLocks noChangeArrowheads="1"/>
          </p:cNvSpPr>
          <p:nvPr/>
        </p:nvSpPr>
        <p:spPr bwMode="auto">
          <a:xfrm>
            <a:off x="39624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2</a:t>
            </a:r>
            <a:endParaRPr lang="en-US" sz="3600" baseline="50000" dirty="0"/>
          </a:p>
        </p:txBody>
      </p:sp>
      <p:sp>
        <p:nvSpPr>
          <p:cNvPr id="323598" name="Rectangle 14"/>
          <p:cNvSpPr>
            <a:spLocks noChangeArrowheads="1"/>
          </p:cNvSpPr>
          <p:nvPr/>
        </p:nvSpPr>
        <p:spPr bwMode="auto">
          <a:xfrm>
            <a:off x="1447800" y="762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How many placeholders?</a:t>
            </a:r>
          </a:p>
        </p:txBody>
      </p:sp>
      <p:sp>
        <p:nvSpPr>
          <p:cNvPr id="323599" name="Rectangle 15"/>
          <p:cNvSpPr>
            <a:spLocks noChangeArrowheads="1"/>
          </p:cNvSpPr>
          <p:nvPr/>
        </p:nvSpPr>
        <p:spPr bwMode="auto">
          <a:xfrm>
            <a:off x="39624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u="sng" dirty="0">
                <a:solidFill>
                  <a:srgbClr val="FFFF00"/>
                </a:solidFill>
              </a:rPr>
              <a:t>2</a:t>
            </a:r>
            <a:endParaRPr lang="en-US" sz="3600" u="sng" baseline="50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47828" name="Rectangle 20"/>
          <p:cNvSpPr>
            <a:spLocks noChangeArrowheads="1"/>
          </p:cNvSpPr>
          <p:nvPr/>
        </p:nvSpPr>
        <p:spPr bwMode="auto">
          <a:xfrm>
            <a:off x="5867400" y="8382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i="1" dirty="0">
              <a:latin typeface="Times New Roman" pitchFamily="18" charset="0"/>
            </a:endParaRPr>
          </a:p>
        </p:txBody>
      </p:sp>
      <p:sp>
        <p:nvSpPr>
          <p:cNvPr id="247829" name="Rectangle 21"/>
          <p:cNvSpPr>
            <a:spLocks noChangeArrowheads="1"/>
          </p:cNvSpPr>
          <p:nvPr/>
        </p:nvSpPr>
        <p:spPr bwMode="auto">
          <a:xfrm>
            <a:off x="5410200" y="7620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</a:rPr>
              <a:t>tan(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i="1" dirty="0">
                <a:latin typeface="Times New Roman" pitchFamily="18" charset="0"/>
              </a:rPr>
              <a:t> =</a:t>
            </a:r>
          </a:p>
        </p:txBody>
      </p:sp>
      <p:sp>
        <p:nvSpPr>
          <p:cNvPr id="247831" name="Rectangle 23"/>
          <p:cNvSpPr>
            <a:spLocks noChangeArrowheads="1"/>
          </p:cNvSpPr>
          <p:nvPr/>
        </p:nvSpPr>
        <p:spPr bwMode="auto">
          <a:xfrm>
            <a:off x="7712075" y="974725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54630" name="Line 24"/>
          <p:cNvSpPr>
            <a:spLocks noChangeShapeType="1"/>
          </p:cNvSpPr>
          <p:nvPr/>
        </p:nvSpPr>
        <p:spPr bwMode="auto">
          <a:xfrm flipH="1">
            <a:off x="7620000" y="1143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631" name="door"/>
          <p:cNvSpPr>
            <a:spLocks noEditPoints="1" noChangeArrowheads="1"/>
          </p:cNvSpPr>
          <p:nvPr/>
        </p:nvSpPr>
        <p:spPr bwMode="auto">
          <a:xfrm flipH="1">
            <a:off x="609600" y="2286000"/>
            <a:ext cx="1524000" cy="838200"/>
          </a:xfrm>
          <a:custGeom>
            <a:avLst/>
            <a:gdLst>
              <a:gd name="T0" fmla="*/ 107526663 w 21600"/>
              <a:gd name="T1" fmla="*/ 32526815 h 21600"/>
              <a:gd name="T2" fmla="*/ 29903347 w 21600"/>
              <a:gd name="T3" fmla="*/ 191234 h 21600"/>
              <a:gd name="T4" fmla="*/ 0 w 21600"/>
              <a:gd name="T5" fmla="*/ 32526815 h 21600"/>
              <a:gd name="T6" fmla="*/ 0 60000 65536"/>
              <a:gd name="T7" fmla="*/ 0 60000 65536"/>
              <a:gd name="T8" fmla="*/ 0 60000 65536"/>
              <a:gd name="T9" fmla="*/ 2668 w 21600"/>
              <a:gd name="T10" fmla="*/ 11181 h 21600"/>
              <a:gd name="T11" fmla="*/ 13404 w 21600"/>
              <a:gd name="T12" fmla="*/ 20139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21600"/>
                </a:moveTo>
                <a:lnTo>
                  <a:pt x="6007" y="127"/>
                </a:lnTo>
                <a:lnTo>
                  <a:pt x="4665" y="2541"/>
                </a:lnTo>
                <a:lnTo>
                  <a:pt x="3579" y="5209"/>
                </a:lnTo>
                <a:lnTo>
                  <a:pt x="2492" y="8259"/>
                </a:lnTo>
                <a:lnTo>
                  <a:pt x="1598" y="11308"/>
                </a:lnTo>
                <a:lnTo>
                  <a:pt x="959" y="14739"/>
                </a:lnTo>
                <a:lnTo>
                  <a:pt x="383" y="18169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4632" name="Rectangle 89"/>
          <p:cNvSpPr>
            <a:spLocks noChangeArrowheads="1"/>
          </p:cNvSpPr>
          <p:nvPr/>
        </p:nvSpPr>
        <p:spPr bwMode="auto">
          <a:xfrm>
            <a:off x="609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7898" name="Rectangle 90"/>
          <p:cNvSpPr>
            <a:spLocks noChangeArrowheads="1"/>
          </p:cNvSpPr>
          <p:nvPr/>
        </p:nvSpPr>
        <p:spPr bwMode="auto">
          <a:xfrm>
            <a:off x="1371600" y="37338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47899" name="Rectangle 91"/>
          <p:cNvSpPr>
            <a:spLocks noChangeArrowheads="1"/>
          </p:cNvSpPr>
          <p:nvPr/>
        </p:nvSpPr>
        <p:spPr bwMode="auto">
          <a:xfrm>
            <a:off x="1066800" y="5334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FFFF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54635" name="Rectangle 93"/>
          <p:cNvSpPr>
            <a:spLocks noChangeArrowheads="1"/>
          </p:cNvSpPr>
          <p:nvPr/>
        </p:nvSpPr>
        <p:spPr bwMode="auto">
          <a:xfrm>
            <a:off x="1371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36" name="Rectangle 94"/>
          <p:cNvSpPr>
            <a:spLocks noChangeArrowheads="1"/>
          </p:cNvSpPr>
          <p:nvPr/>
        </p:nvSpPr>
        <p:spPr bwMode="auto">
          <a:xfrm>
            <a:off x="2133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37" name="Rectangle 95"/>
          <p:cNvSpPr>
            <a:spLocks noChangeArrowheads="1"/>
          </p:cNvSpPr>
          <p:nvPr/>
        </p:nvSpPr>
        <p:spPr bwMode="auto">
          <a:xfrm>
            <a:off x="2895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38" name="Rectangle 96"/>
          <p:cNvSpPr>
            <a:spLocks noChangeArrowheads="1"/>
          </p:cNvSpPr>
          <p:nvPr/>
        </p:nvSpPr>
        <p:spPr bwMode="auto">
          <a:xfrm>
            <a:off x="3657600" y="2362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39" name="Rectangle 97"/>
          <p:cNvSpPr>
            <a:spLocks noChangeArrowheads="1"/>
          </p:cNvSpPr>
          <p:nvPr/>
        </p:nvSpPr>
        <p:spPr bwMode="auto">
          <a:xfrm>
            <a:off x="3657600" y="1600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40" name="Rectangle 98"/>
          <p:cNvSpPr>
            <a:spLocks noChangeArrowheads="1"/>
          </p:cNvSpPr>
          <p:nvPr/>
        </p:nvSpPr>
        <p:spPr bwMode="auto">
          <a:xfrm>
            <a:off x="3657600" y="838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41" name="Rectangle 99"/>
          <p:cNvSpPr>
            <a:spLocks noChangeArrowheads="1"/>
          </p:cNvSpPr>
          <p:nvPr/>
        </p:nvSpPr>
        <p:spPr bwMode="auto">
          <a:xfrm rot="-2220000">
            <a:off x="304800" y="22098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42" name="Rectangle 100"/>
          <p:cNvSpPr>
            <a:spLocks noChangeArrowheads="1"/>
          </p:cNvSpPr>
          <p:nvPr/>
        </p:nvSpPr>
        <p:spPr bwMode="auto">
          <a:xfrm rot="-2220000">
            <a:off x="914400" y="17526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43" name="Rectangle 101"/>
          <p:cNvSpPr>
            <a:spLocks noChangeArrowheads="1"/>
          </p:cNvSpPr>
          <p:nvPr/>
        </p:nvSpPr>
        <p:spPr bwMode="auto">
          <a:xfrm rot="-2220000">
            <a:off x="1524000" y="12954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44" name="Rectangle 102"/>
          <p:cNvSpPr>
            <a:spLocks noChangeArrowheads="1"/>
          </p:cNvSpPr>
          <p:nvPr/>
        </p:nvSpPr>
        <p:spPr bwMode="auto">
          <a:xfrm rot="-2220000">
            <a:off x="2133600" y="8382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45" name="Rectangle 103"/>
          <p:cNvSpPr>
            <a:spLocks noChangeArrowheads="1"/>
          </p:cNvSpPr>
          <p:nvPr/>
        </p:nvSpPr>
        <p:spPr bwMode="auto">
          <a:xfrm rot="-2160000">
            <a:off x="2743200" y="3810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7912" name="Rectangle 104"/>
          <p:cNvSpPr>
            <a:spLocks noChangeArrowheads="1"/>
          </p:cNvSpPr>
          <p:nvPr/>
        </p:nvSpPr>
        <p:spPr bwMode="auto">
          <a:xfrm>
            <a:off x="1143000" y="2438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latin typeface="Symbol" pitchFamily="18" charset="2"/>
              </a:rPr>
              <a:t>q</a:t>
            </a:r>
          </a:p>
        </p:txBody>
      </p:sp>
      <p:sp>
        <p:nvSpPr>
          <p:cNvPr id="247913" name="Rectangle 105"/>
          <p:cNvSpPr>
            <a:spLocks noChangeArrowheads="1"/>
          </p:cNvSpPr>
          <p:nvPr/>
        </p:nvSpPr>
        <p:spPr bwMode="auto">
          <a:xfrm>
            <a:off x="4572000" y="1524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247914" name="Rectangle 106"/>
          <p:cNvSpPr>
            <a:spLocks noChangeArrowheads="1"/>
          </p:cNvSpPr>
          <p:nvPr/>
        </p:nvSpPr>
        <p:spPr bwMode="auto">
          <a:xfrm>
            <a:off x="7696200" y="381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5867400" y="8382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i="1" dirty="0">
              <a:latin typeface="Times New Roman" pitchFamily="18" charset="0"/>
            </a:endParaRP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5410200" y="7620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</a:rPr>
              <a:t>tan(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i="1" dirty="0">
                <a:latin typeface="Times New Roman" pitchFamily="18" charset="0"/>
              </a:rPr>
              <a:t> =</a:t>
            </a:r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5486400" y="28956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i="1" dirty="0">
              <a:latin typeface="Times New Roman" pitchFamily="18" charset="0"/>
            </a:endParaRPr>
          </a:p>
        </p:txBody>
      </p:sp>
      <p:sp>
        <p:nvSpPr>
          <p:cNvPr id="253961" name="Rectangle 9"/>
          <p:cNvSpPr>
            <a:spLocks noChangeArrowheads="1"/>
          </p:cNvSpPr>
          <p:nvPr/>
        </p:nvSpPr>
        <p:spPr bwMode="auto">
          <a:xfrm>
            <a:off x="5029200" y="28194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</a:rPr>
              <a:t>tan(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i="1" dirty="0">
                <a:latin typeface="Times New Roman" pitchFamily="18" charset="0"/>
              </a:rPr>
              <a:t> =</a:t>
            </a:r>
          </a:p>
        </p:txBody>
      </p:sp>
      <p:sp>
        <p:nvSpPr>
          <p:cNvPr id="155655" name="Line 10"/>
          <p:cNvSpPr>
            <a:spLocks noChangeShapeType="1"/>
          </p:cNvSpPr>
          <p:nvPr/>
        </p:nvSpPr>
        <p:spPr bwMode="auto">
          <a:xfrm flipH="1">
            <a:off x="7086600" y="323215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5656" name="Rectangle 11"/>
          <p:cNvSpPr>
            <a:spLocks noChangeArrowheads="1"/>
          </p:cNvSpPr>
          <p:nvPr/>
        </p:nvSpPr>
        <p:spPr bwMode="auto">
          <a:xfrm>
            <a:off x="7162800" y="2895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57" name="Rectangle 12"/>
          <p:cNvSpPr>
            <a:spLocks noChangeArrowheads="1"/>
          </p:cNvSpPr>
          <p:nvPr/>
        </p:nvSpPr>
        <p:spPr bwMode="auto">
          <a:xfrm>
            <a:off x="7391400" y="2895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58" name="Rectangle 13"/>
          <p:cNvSpPr>
            <a:spLocks noChangeArrowheads="1"/>
          </p:cNvSpPr>
          <p:nvPr/>
        </p:nvSpPr>
        <p:spPr bwMode="auto">
          <a:xfrm>
            <a:off x="7620000" y="2895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59" name="Rectangle 14"/>
          <p:cNvSpPr>
            <a:spLocks noChangeArrowheads="1"/>
          </p:cNvSpPr>
          <p:nvPr/>
        </p:nvSpPr>
        <p:spPr bwMode="auto">
          <a:xfrm>
            <a:off x="7162800" y="3352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60" name="Rectangle 15"/>
          <p:cNvSpPr>
            <a:spLocks noChangeArrowheads="1"/>
          </p:cNvSpPr>
          <p:nvPr/>
        </p:nvSpPr>
        <p:spPr bwMode="auto">
          <a:xfrm>
            <a:off x="7391400" y="3352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61" name="Rectangle 16"/>
          <p:cNvSpPr>
            <a:spLocks noChangeArrowheads="1"/>
          </p:cNvSpPr>
          <p:nvPr/>
        </p:nvSpPr>
        <p:spPr bwMode="auto">
          <a:xfrm>
            <a:off x="7620000" y="3352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62" name="Rectangle 17"/>
          <p:cNvSpPr>
            <a:spLocks noChangeArrowheads="1"/>
          </p:cNvSpPr>
          <p:nvPr/>
        </p:nvSpPr>
        <p:spPr bwMode="auto">
          <a:xfrm>
            <a:off x="7848600" y="3352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63" name="door"/>
          <p:cNvSpPr>
            <a:spLocks noEditPoints="1" noChangeArrowheads="1"/>
          </p:cNvSpPr>
          <p:nvPr/>
        </p:nvSpPr>
        <p:spPr bwMode="auto">
          <a:xfrm flipH="1">
            <a:off x="609600" y="2286000"/>
            <a:ext cx="1524000" cy="838200"/>
          </a:xfrm>
          <a:custGeom>
            <a:avLst/>
            <a:gdLst>
              <a:gd name="T0" fmla="*/ 107526663 w 21600"/>
              <a:gd name="T1" fmla="*/ 32526815 h 21600"/>
              <a:gd name="T2" fmla="*/ 29903347 w 21600"/>
              <a:gd name="T3" fmla="*/ 191234 h 21600"/>
              <a:gd name="T4" fmla="*/ 0 w 21600"/>
              <a:gd name="T5" fmla="*/ 32526815 h 21600"/>
              <a:gd name="T6" fmla="*/ 0 60000 65536"/>
              <a:gd name="T7" fmla="*/ 0 60000 65536"/>
              <a:gd name="T8" fmla="*/ 0 60000 65536"/>
              <a:gd name="T9" fmla="*/ 2668 w 21600"/>
              <a:gd name="T10" fmla="*/ 11181 h 21600"/>
              <a:gd name="T11" fmla="*/ 13404 w 21600"/>
              <a:gd name="T12" fmla="*/ 20139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21600"/>
                </a:moveTo>
                <a:lnTo>
                  <a:pt x="6007" y="127"/>
                </a:lnTo>
                <a:lnTo>
                  <a:pt x="4665" y="2541"/>
                </a:lnTo>
                <a:lnTo>
                  <a:pt x="3579" y="5209"/>
                </a:lnTo>
                <a:lnTo>
                  <a:pt x="2492" y="8259"/>
                </a:lnTo>
                <a:lnTo>
                  <a:pt x="1598" y="11308"/>
                </a:lnTo>
                <a:lnTo>
                  <a:pt x="959" y="14739"/>
                </a:lnTo>
                <a:lnTo>
                  <a:pt x="383" y="18169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5664" name="Rectangle 19"/>
          <p:cNvSpPr>
            <a:spLocks noChangeArrowheads="1"/>
          </p:cNvSpPr>
          <p:nvPr/>
        </p:nvSpPr>
        <p:spPr bwMode="auto">
          <a:xfrm>
            <a:off x="609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3972" name="Rectangle 20"/>
          <p:cNvSpPr>
            <a:spLocks noChangeArrowheads="1"/>
          </p:cNvSpPr>
          <p:nvPr/>
        </p:nvSpPr>
        <p:spPr bwMode="auto">
          <a:xfrm>
            <a:off x="1371600" y="37338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53973" name="Rectangle 21"/>
          <p:cNvSpPr>
            <a:spLocks noChangeArrowheads="1"/>
          </p:cNvSpPr>
          <p:nvPr/>
        </p:nvSpPr>
        <p:spPr bwMode="auto">
          <a:xfrm>
            <a:off x="1066800" y="5334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FFFF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55667" name="Rectangle 23"/>
          <p:cNvSpPr>
            <a:spLocks noChangeArrowheads="1"/>
          </p:cNvSpPr>
          <p:nvPr/>
        </p:nvSpPr>
        <p:spPr bwMode="auto">
          <a:xfrm>
            <a:off x="1371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68" name="Rectangle 24"/>
          <p:cNvSpPr>
            <a:spLocks noChangeArrowheads="1"/>
          </p:cNvSpPr>
          <p:nvPr/>
        </p:nvSpPr>
        <p:spPr bwMode="auto">
          <a:xfrm>
            <a:off x="2133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69" name="Rectangle 25"/>
          <p:cNvSpPr>
            <a:spLocks noChangeArrowheads="1"/>
          </p:cNvSpPr>
          <p:nvPr/>
        </p:nvSpPr>
        <p:spPr bwMode="auto">
          <a:xfrm>
            <a:off x="2895600" y="3124200"/>
            <a:ext cx="762000" cy="7620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70" name="Rectangle 26"/>
          <p:cNvSpPr>
            <a:spLocks noChangeArrowheads="1"/>
          </p:cNvSpPr>
          <p:nvPr/>
        </p:nvSpPr>
        <p:spPr bwMode="auto">
          <a:xfrm>
            <a:off x="3657600" y="2362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71" name="Rectangle 27"/>
          <p:cNvSpPr>
            <a:spLocks noChangeArrowheads="1"/>
          </p:cNvSpPr>
          <p:nvPr/>
        </p:nvSpPr>
        <p:spPr bwMode="auto">
          <a:xfrm>
            <a:off x="3657600" y="1600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72" name="Rectangle 28"/>
          <p:cNvSpPr>
            <a:spLocks noChangeArrowheads="1"/>
          </p:cNvSpPr>
          <p:nvPr/>
        </p:nvSpPr>
        <p:spPr bwMode="auto">
          <a:xfrm>
            <a:off x="3657600" y="838200"/>
            <a:ext cx="762000" cy="7620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73" name="Rectangle 29"/>
          <p:cNvSpPr>
            <a:spLocks noChangeArrowheads="1"/>
          </p:cNvSpPr>
          <p:nvPr/>
        </p:nvSpPr>
        <p:spPr bwMode="auto">
          <a:xfrm rot="-2220000">
            <a:off x="304800" y="22098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74" name="Rectangle 30"/>
          <p:cNvSpPr>
            <a:spLocks noChangeArrowheads="1"/>
          </p:cNvSpPr>
          <p:nvPr/>
        </p:nvSpPr>
        <p:spPr bwMode="auto">
          <a:xfrm rot="-2220000">
            <a:off x="914400" y="17526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75" name="Rectangle 31"/>
          <p:cNvSpPr>
            <a:spLocks noChangeArrowheads="1"/>
          </p:cNvSpPr>
          <p:nvPr/>
        </p:nvSpPr>
        <p:spPr bwMode="auto">
          <a:xfrm rot="-2220000">
            <a:off x="1524000" y="12954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76" name="Rectangle 32"/>
          <p:cNvSpPr>
            <a:spLocks noChangeArrowheads="1"/>
          </p:cNvSpPr>
          <p:nvPr/>
        </p:nvSpPr>
        <p:spPr bwMode="auto">
          <a:xfrm rot="-2220000">
            <a:off x="2133600" y="8382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677" name="Rectangle 33"/>
          <p:cNvSpPr>
            <a:spLocks noChangeArrowheads="1"/>
          </p:cNvSpPr>
          <p:nvPr/>
        </p:nvSpPr>
        <p:spPr bwMode="auto">
          <a:xfrm rot="-2160000">
            <a:off x="2743200" y="381000"/>
            <a:ext cx="7620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3986" name="Rectangle 34"/>
          <p:cNvSpPr>
            <a:spLocks noChangeArrowheads="1"/>
          </p:cNvSpPr>
          <p:nvPr/>
        </p:nvSpPr>
        <p:spPr bwMode="auto">
          <a:xfrm>
            <a:off x="1143000" y="2438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latin typeface="Symbol" pitchFamily="18" charset="2"/>
              </a:rPr>
              <a:t>q</a:t>
            </a:r>
          </a:p>
        </p:txBody>
      </p:sp>
      <p:sp>
        <p:nvSpPr>
          <p:cNvPr id="253987" name="Rectangle 35"/>
          <p:cNvSpPr>
            <a:spLocks noChangeArrowheads="1"/>
          </p:cNvSpPr>
          <p:nvPr/>
        </p:nvSpPr>
        <p:spPr bwMode="auto">
          <a:xfrm>
            <a:off x="4572000" y="1524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253991" name="Rectangle 39"/>
          <p:cNvSpPr>
            <a:spLocks noChangeArrowheads="1"/>
          </p:cNvSpPr>
          <p:nvPr/>
        </p:nvSpPr>
        <p:spPr bwMode="auto">
          <a:xfrm>
            <a:off x="7712075" y="974725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E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55681" name="Line 40"/>
          <p:cNvSpPr>
            <a:spLocks noChangeShapeType="1"/>
          </p:cNvSpPr>
          <p:nvPr/>
        </p:nvSpPr>
        <p:spPr bwMode="auto">
          <a:xfrm flipH="1">
            <a:off x="7620000" y="1143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3993" name="Rectangle 41"/>
          <p:cNvSpPr>
            <a:spLocks noChangeArrowheads="1"/>
          </p:cNvSpPr>
          <p:nvPr/>
        </p:nvSpPr>
        <p:spPr bwMode="auto">
          <a:xfrm>
            <a:off x="7696200" y="381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339933"/>
                </a:solidFill>
                <a:latin typeface="Times New Roman" pitchFamily="18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Base One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Ask some friends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to show you a number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by holding up their hands.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Then plot the result in base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5"/>
          <p:cNvSpPr>
            <a:spLocks noChangeArrowheads="1"/>
          </p:cNvSpPr>
          <p:nvPr/>
        </p:nvSpPr>
        <p:spPr bwMode="auto">
          <a:xfrm>
            <a:off x="3200400" y="3124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47" name="Rectangle 7"/>
          <p:cNvSpPr>
            <a:spLocks noChangeArrowheads="1"/>
          </p:cNvSpPr>
          <p:nvPr/>
        </p:nvSpPr>
        <p:spPr bwMode="auto">
          <a:xfrm>
            <a:off x="3200400" y="28194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48" name="Rectangle 8"/>
          <p:cNvSpPr>
            <a:spLocks noChangeArrowheads="1"/>
          </p:cNvSpPr>
          <p:nvPr/>
        </p:nvSpPr>
        <p:spPr bwMode="auto">
          <a:xfrm>
            <a:off x="2895600" y="28194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49" name="Rectangle 10"/>
          <p:cNvSpPr>
            <a:spLocks noChangeArrowheads="1"/>
          </p:cNvSpPr>
          <p:nvPr/>
        </p:nvSpPr>
        <p:spPr bwMode="auto">
          <a:xfrm>
            <a:off x="3962400" y="3733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50" name="Rectangle 14"/>
          <p:cNvSpPr>
            <a:spLocks noChangeArrowheads="1"/>
          </p:cNvSpPr>
          <p:nvPr/>
        </p:nvSpPr>
        <p:spPr bwMode="auto">
          <a:xfrm>
            <a:off x="4343400" y="3733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51" name="Rectangle 15"/>
          <p:cNvSpPr>
            <a:spLocks noChangeArrowheads="1"/>
          </p:cNvSpPr>
          <p:nvPr/>
        </p:nvSpPr>
        <p:spPr bwMode="auto">
          <a:xfrm>
            <a:off x="4343400" y="4038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52" name="Rectangle 17"/>
          <p:cNvSpPr>
            <a:spLocks noChangeArrowheads="1"/>
          </p:cNvSpPr>
          <p:nvPr/>
        </p:nvSpPr>
        <p:spPr bwMode="auto">
          <a:xfrm>
            <a:off x="4724400" y="3733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53" name="Rectangle 18"/>
          <p:cNvSpPr>
            <a:spLocks noChangeArrowheads="1"/>
          </p:cNvSpPr>
          <p:nvPr/>
        </p:nvSpPr>
        <p:spPr bwMode="auto">
          <a:xfrm>
            <a:off x="4724400" y="4038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54" name="Rectangle 19"/>
          <p:cNvSpPr>
            <a:spLocks noChangeArrowheads="1"/>
          </p:cNvSpPr>
          <p:nvPr/>
        </p:nvSpPr>
        <p:spPr bwMode="auto">
          <a:xfrm>
            <a:off x="4724400" y="43434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55" name="Rectangle 20"/>
          <p:cNvSpPr>
            <a:spLocks noChangeArrowheads="1"/>
          </p:cNvSpPr>
          <p:nvPr/>
        </p:nvSpPr>
        <p:spPr bwMode="auto">
          <a:xfrm>
            <a:off x="5105400" y="3733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56" name="Rectangle 21"/>
          <p:cNvSpPr>
            <a:spLocks noChangeArrowheads="1"/>
          </p:cNvSpPr>
          <p:nvPr/>
        </p:nvSpPr>
        <p:spPr bwMode="auto">
          <a:xfrm>
            <a:off x="5486400" y="3733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57" name="Rectangle 22"/>
          <p:cNvSpPr>
            <a:spLocks noChangeArrowheads="1"/>
          </p:cNvSpPr>
          <p:nvPr/>
        </p:nvSpPr>
        <p:spPr bwMode="auto">
          <a:xfrm>
            <a:off x="5867400" y="3733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58" name="Rectangle 23"/>
          <p:cNvSpPr>
            <a:spLocks noChangeArrowheads="1"/>
          </p:cNvSpPr>
          <p:nvPr/>
        </p:nvSpPr>
        <p:spPr bwMode="auto">
          <a:xfrm>
            <a:off x="6248400" y="3733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59" name="Rectangle 24"/>
          <p:cNvSpPr>
            <a:spLocks noChangeArrowheads="1"/>
          </p:cNvSpPr>
          <p:nvPr/>
        </p:nvSpPr>
        <p:spPr bwMode="auto">
          <a:xfrm>
            <a:off x="6629400" y="3733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60" name="Rectangle 25"/>
          <p:cNvSpPr>
            <a:spLocks noChangeArrowheads="1"/>
          </p:cNvSpPr>
          <p:nvPr/>
        </p:nvSpPr>
        <p:spPr bwMode="auto">
          <a:xfrm>
            <a:off x="7010400" y="3733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61" name="Rectangle 26"/>
          <p:cNvSpPr>
            <a:spLocks noChangeArrowheads="1"/>
          </p:cNvSpPr>
          <p:nvPr/>
        </p:nvSpPr>
        <p:spPr bwMode="auto">
          <a:xfrm>
            <a:off x="7391400" y="3733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62" name="Rectangle 27"/>
          <p:cNvSpPr>
            <a:spLocks noChangeArrowheads="1"/>
          </p:cNvSpPr>
          <p:nvPr/>
        </p:nvSpPr>
        <p:spPr bwMode="auto">
          <a:xfrm>
            <a:off x="5105400" y="4038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63" name="Rectangle 28"/>
          <p:cNvSpPr>
            <a:spLocks noChangeArrowheads="1"/>
          </p:cNvSpPr>
          <p:nvPr/>
        </p:nvSpPr>
        <p:spPr bwMode="auto">
          <a:xfrm>
            <a:off x="5486400" y="4038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64" name="Rectangle 29"/>
          <p:cNvSpPr>
            <a:spLocks noChangeArrowheads="1"/>
          </p:cNvSpPr>
          <p:nvPr/>
        </p:nvSpPr>
        <p:spPr bwMode="auto">
          <a:xfrm>
            <a:off x="5867400" y="4038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65" name="Rectangle 30"/>
          <p:cNvSpPr>
            <a:spLocks noChangeArrowheads="1"/>
          </p:cNvSpPr>
          <p:nvPr/>
        </p:nvSpPr>
        <p:spPr bwMode="auto">
          <a:xfrm>
            <a:off x="6248400" y="4038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66" name="Rectangle 31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67" name="Rectangle 32"/>
          <p:cNvSpPr>
            <a:spLocks noChangeArrowheads="1"/>
          </p:cNvSpPr>
          <p:nvPr/>
        </p:nvSpPr>
        <p:spPr bwMode="auto">
          <a:xfrm>
            <a:off x="7010400" y="4038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68" name="Rectangle 33"/>
          <p:cNvSpPr>
            <a:spLocks noChangeArrowheads="1"/>
          </p:cNvSpPr>
          <p:nvPr/>
        </p:nvSpPr>
        <p:spPr bwMode="auto">
          <a:xfrm>
            <a:off x="7391400" y="4038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69" name="Rectangle 34"/>
          <p:cNvSpPr>
            <a:spLocks noChangeArrowheads="1"/>
          </p:cNvSpPr>
          <p:nvPr/>
        </p:nvSpPr>
        <p:spPr bwMode="auto">
          <a:xfrm>
            <a:off x="5105400" y="43434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70" name="Rectangle 35"/>
          <p:cNvSpPr>
            <a:spLocks noChangeArrowheads="1"/>
          </p:cNvSpPr>
          <p:nvPr/>
        </p:nvSpPr>
        <p:spPr bwMode="auto">
          <a:xfrm>
            <a:off x="5486400" y="43434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71" name="Rectangle 36"/>
          <p:cNvSpPr>
            <a:spLocks noChangeArrowheads="1"/>
          </p:cNvSpPr>
          <p:nvPr/>
        </p:nvSpPr>
        <p:spPr bwMode="auto">
          <a:xfrm>
            <a:off x="5867400" y="43434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72" name="Rectangle 37"/>
          <p:cNvSpPr>
            <a:spLocks noChangeArrowheads="1"/>
          </p:cNvSpPr>
          <p:nvPr/>
        </p:nvSpPr>
        <p:spPr bwMode="auto">
          <a:xfrm>
            <a:off x="6248400" y="43434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73" name="Rectangle 38"/>
          <p:cNvSpPr>
            <a:spLocks noChangeArrowheads="1"/>
          </p:cNvSpPr>
          <p:nvPr/>
        </p:nvSpPr>
        <p:spPr bwMode="auto">
          <a:xfrm>
            <a:off x="6629400" y="43434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74" name="Rectangle 39"/>
          <p:cNvSpPr>
            <a:spLocks noChangeArrowheads="1"/>
          </p:cNvSpPr>
          <p:nvPr/>
        </p:nvSpPr>
        <p:spPr bwMode="auto">
          <a:xfrm>
            <a:off x="7010400" y="43434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75" name="Rectangle 40"/>
          <p:cNvSpPr>
            <a:spLocks noChangeArrowheads="1"/>
          </p:cNvSpPr>
          <p:nvPr/>
        </p:nvSpPr>
        <p:spPr bwMode="auto">
          <a:xfrm>
            <a:off x="7391400" y="43434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76" name="Rectangle 41"/>
          <p:cNvSpPr>
            <a:spLocks noChangeArrowheads="1"/>
          </p:cNvSpPr>
          <p:nvPr/>
        </p:nvSpPr>
        <p:spPr bwMode="auto">
          <a:xfrm>
            <a:off x="5105400" y="46482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77" name="Rectangle 42"/>
          <p:cNvSpPr>
            <a:spLocks noChangeArrowheads="1"/>
          </p:cNvSpPr>
          <p:nvPr/>
        </p:nvSpPr>
        <p:spPr bwMode="auto">
          <a:xfrm>
            <a:off x="5486400" y="46482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78" name="Rectangle 43"/>
          <p:cNvSpPr>
            <a:spLocks noChangeArrowheads="1"/>
          </p:cNvSpPr>
          <p:nvPr/>
        </p:nvSpPr>
        <p:spPr bwMode="auto">
          <a:xfrm>
            <a:off x="5867400" y="46482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79" name="Rectangle 44"/>
          <p:cNvSpPr>
            <a:spLocks noChangeArrowheads="1"/>
          </p:cNvSpPr>
          <p:nvPr/>
        </p:nvSpPr>
        <p:spPr bwMode="auto">
          <a:xfrm>
            <a:off x="6248400" y="46482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80" name="Rectangle 45"/>
          <p:cNvSpPr>
            <a:spLocks noChangeArrowheads="1"/>
          </p:cNvSpPr>
          <p:nvPr/>
        </p:nvSpPr>
        <p:spPr bwMode="auto">
          <a:xfrm>
            <a:off x="6629400" y="46482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81" name="Rectangle 46"/>
          <p:cNvSpPr>
            <a:spLocks noChangeArrowheads="1"/>
          </p:cNvSpPr>
          <p:nvPr/>
        </p:nvSpPr>
        <p:spPr bwMode="auto">
          <a:xfrm>
            <a:off x="7010400" y="46482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82" name="Rectangle 47"/>
          <p:cNvSpPr>
            <a:spLocks noChangeArrowheads="1"/>
          </p:cNvSpPr>
          <p:nvPr/>
        </p:nvSpPr>
        <p:spPr bwMode="auto">
          <a:xfrm>
            <a:off x="7391400" y="46482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83" name="Rectangle 48"/>
          <p:cNvSpPr>
            <a:spLocks noChangeArrowheads="1"/>
          </p:cNvSpPr>
          <p:nvPr/>
        </p:nvSpPr>
        <p:spPr bwMode="auto">
          <a:xfrm>
            <a:off x="5486400" y="49530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84" name="Rectangle 49"/>
          <p:cNvSpPr>
            <a:spLocks noChangeArrowheads="1"/>
          </p:cNvSpPr>
          <p:nvPr/>
        </p:nvSpPr>
        <p:spPr bwMode="auto">
          <a:xfrm>
            <a:off x="5867400" y="49530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85" name="Rectangle 50"/>
          <p:cNvSpPr>
            <a:spLocks noChangeArrowheads="1"/>
          </p:cNvSpPr>
          <p:nvPr/>
        </p:nvSpPr>
        <p:spPr bwMode="auto">
          <a:xfrm>
            <a:off x="6248400" y="49530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86" name="Rectangle 51"/>
          <p:cNvSpPr>
            <a:spLocks noChangeArrowheads="1"/>
          </p:cNvSpPr>
          <p:nvPr/>
        </p:nvSpPr>
        <p:spPr bwMode="auto">
          <a:xfrm>
            <a:off x="6629400" y="49530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87" name="Rectangle 52"/>
          <p:cNvSpPr>
            <a:spLocks noChangeArrowheads="1"/>
          </p:cNvSpPr>
          <p:nvPr/>
        </p:nvSpPr>
        <p:spPr bwMode="auto">
          <a:xfrm>
            <a:off x="7010400" y="49530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88" name="Rectangle 53"/>
          <p:cNvSpPr>
            <a:spLocks noChangeArrowheads="1"/>
          </p:cNvSpPr>
          <p:nvPr/>
        </p:nvSpPr>
        <p:spPr bwMode="auto">
          <a:xfrm>
            <a:off x="7391400" y="49530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89" name="Rectangle 55"/>
          <p:cNvSpPr>
            <a:spLocks noChangeArrowheads="1"/>
          </p:cNvSpPr>
          <p:nvPr/>
        </p:nvSpPr>
        <p:spPr bwMode="auto">
          <a:xfrm>
            <a:off x="5867400" y="5257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90" name="Rectangle 56"/>
          <p:cNvSpPr>
            <a:spLocks noChangeArrowheads="1"/>
          </p:cNvSpPr>
          <p:nvPr/>
        </p:nvSpPr>
        <p:spPr bwMode="auto">
          <a:xfrm>
            <a:off x="6248400" y="5257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91" name="Rectangle 57"/>
          <p:cNvSpPr>
            <a:spLocks noChangeArrowheads="1"/>
          </p:cNvSpPr>
          <p:nvPr/>
        </p:nvSpPr>
        <p:spPr bwMode="auto">
          <a:xfrm>
            <a:off x="6629400" y="5257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92" name="Rectangle 58"/>
          <p:cNvSpPr>
            <a:spLocks noChangeArrowheads="1"/>
          </p:cNvSpPr>
          <p:nvPr/>
        </p:nvSpPr>
        <p:spPr bwMode="auto">
          <a:xfrm>
            <a:off x="7010400" y="5257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93" name="Rectangle 59"/>
          <p:cNvSpPr>
            <a:spLocks noChangeArrowheads="1"/>
          </p:cNvSpPr>
          <p:nvPr/>
        </p:nvSpPr>
        <p:spPr bwMode="auto">
          <a:xfrm>
            <a:off x="7391400" y="52578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94" name="Rectangle 62"/>
          <p:cNvSpPr>
            <a:spLocks noChangeArrowheads="1"/>
          </p:cNvSpPr>
          <p:nvPr/>
        </p:nvSpPr>
        <p:spPr bwMode="auto">
          <a:xfrm>
            <a:off x="6248400" y="5562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95" name="Rectangle 63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96" name="Rectangle 64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97" name="Rectangle 65"/>
          <p:cNvSpPr>
            <a:spLocks noChangeArrowheads="1"/>
          </p:cNvSpPr>
          <p:nvPr/>
        </p:nvSpPr>
        <p:spPr bwMode="auto">
          <a:xfrm>
            <a:off x="7391400" y="55626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98" name="Rectangle 69"/>
          <p:cNvSpPr>
            <a:spLocks noChangeArrowheads="1"/>
          </p:cNvSpPr>
          <p:nvPr/>
        </p:nvSpPr>
        <p:spPr bwMode="auto">
          <a:xfrm>
            <a:off x="6629400" y="58674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99" name="Rectangle 70"/>
          <p:cNvSpPr>
            <a:spLocks noChangeArrowheads="1"/>
          </p:cNvSpPr>
          <p:nvPr/>
        </p:nvSpPr>
        <p:spPr bwMode="auto">
          <a:xfrm>
            <a:off x="7010400" y="58674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00" name="Rectangle 71"/>
          <p:cNvSpPr>
            <a:spLocks noChangeArrowheads="1"/>
          </p:cNvSpPr>
          <p:nvPr/>
        </p:nvSpPr>
        <p:spPr bwMode="auto">
          <a:xfrm>
            <a:off x="7391400" y="58674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01" name="Rectangle 72"/>
          <p:cNvSpPr>
            <a:spLocks noChangeArrowheads="1"/>
          </p:cNvSpPr>
          <p:nvPr/>
        </p:nvSpPr>
        <p:spPr bwMode="auto">
          <a:xfrm>
            <a:off x="7010400" y="61722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02" name="Rectangle 73"/>
          <p:cNvSpPr>
            <a:spLocks noChangeArrowheads="1"/>
          </p:cNvSpPr>
          <p:nvPr/>
        </p:nvSpPr>
        <p:spPr bwMode="auto">
          <a:xfrm>
            <a:off x="7391400" y="61722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03" name="Rectangle 75"/>
          <p:cNvSpPr>
            <a:spLocks noChangeArrowheads="1"/>
          </p:cNvSpPr>
          <p:nvPr/>
        </p:nvSpPr>
        <p:spPr bwMode="auto">
          <a:xfrm>
            <a:off x="7391400" y="6477000"/>
            <a:ext cx="228600" cy="228600"/>
          </a:xfrm>
          <a:prstGeom prst="rect">
            <a:avLst/>
          </a:prstGeom>
          <a:solidFill>
            <a:srgbClr val="E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04" name="Rectangle 79"/>
          <p:cNvSpPr>
            <a:spLocks noChangeArrowheads="1"/>
          </p:cNvSpPr>
          <p:nvPr/>
        </p:nvSpPr>
        <p:spPr bwMode="auto">
          <a:xfrm>
            <a:off x="3200400" y="2514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05" name="Rectangle 80"/>
          <p:cNvSpPr>
            <a:spLocks noChangeArrowheads="1"/>
          </p:cNvSpPr>
          <p:nvPr/>
        </p:nvSpPr>
        <p:spPr bwMode="auto">
          <a:xfrm>
            <a:off x="3200400" y="2209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06" name="Rectangle 81"/>
          <p:cNvSpPr>
            <a:spLocks noChangeArrowheads="1"/>
          </p:cNvSpPr>
          <p:nvPr/>
        </p:nvSpPr>
        <p:spPr bwMode="auto">
          <a:xfrm>
            <a:off x="3200400" y="1905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07" name="Rectangle 82"/>
          <p:cNvSpPr>
            <a:spLocks noChangeArrowheads="1"/>
          </p:cNvSpPr>
          <p:nvPr/>
        </p:nvSpPr>
        <p:spPr bwMode="auto">
          <a:xfrm>
            <a:off x="3200400" y="1600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08" name="Rectangle 83"/>
          <p:cNvSpPr>
            <a:spLocks noChangeArrowheads="1"/>
          </p:cNvSpPr>
          <p:nvPr/>
        </p:nvSpPr>
        <p:spPr bwMode="auto">
          <a:xfrm>
            <a:off x="3200400" y="12954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09" name="Rectangle 84"/>
          <p:cNvSpPr>
            <a:spLocks noChangeArrowheads="1"/>
          </p:cNvSpPr>
          <p:nvPr/>
        </p:nvSpPr>
        <p:spPr bwMode="auto">
          <a:xfrm>
            <a:off x="3200400" y="990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10" name="Rectangle 85"/>
          <p:cNvSpPr>
            <a:spLocks noChangeArrowheads="1"/>
          </p:cNvSpPr>
          <p:nvPr/>
        </p:nvSpPr>
        <p:spPr bwMode="auto">
          <a:xfrm>
            <a:off x="3200400" y="685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11" name="Rectangle 86"/>
          <p:cNvSpPr>
            <a:spLocks noChangeArrowheads="1"/>
          </p:cNvSpPr>
          <p:nvPr/>
        </p:nvSpPr>
        <p:spPr bwMode="auto">
          <a:xfrm>
            <a:off x="3200400" y="381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12" name="Rectangle 87"/>
          <p:cNvSpPr>
            <a:spLocks noChangeArrowheads="1"/>
          </p:cNvSpPr>
          <p:nvPr/>
        </p:nvSpPr>
        <p:spPr bwMode="auto">
          <a:xfrm>
            <a:off x="3200400" y="76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13" name="Rectangle 88"/>
          <p:cNvSpPr>
            <a:spLocks noChangeArrowheads="1"/>
          </p:cNvSpPr>
          <p:nvPr/>
        </p:nvSpPr>
        <p:spPr bwMode="auto">
          <a:xfrm>
            <a:off x="2895600" y="2514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14" name="Rectangle 89"/>
          <p:cNvSpPr>
            <a:spLocks noChangeArrowheads="1"/>
          </p:cNvSpPr>
          <p:nvPr/>
        </p:nvSpPr>
        <p:spPr bwMode="auto">
          <a:xfrm>
            <a:off x="2895600" y="2209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15" name="Rectangle 90"/>
          <p:cNvSpPr>
            <a:spLocks noChangeArrowheads="1"/>
          </p:cNvSpPr>
          <p:nvPr/>
        </p:nvSpPr>
        <p:spPr bwMode="auto">
          <a:xfrm>
            <a:off x="2895600" y="1905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16" name="Rectangle 91"/>
          <p:cNvSpPr>
            <a:spLocks noChangeArrowheads="1"/>
          </p:cNvSpPr>
          <p:nvPr/>
        </p:nvSpPr>
        <p:spPr bwMode="auto">
          <a:xfrm>
            <a:off x="2895600" y="1600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17" name="Rectangle 92"/>
          <p:cNvSpPr>
            <a:spLocks noChangeArrowheads="1"/>
          </p:cNvSpPr>
          <p:nvPr/>
        </p:nvSpPr>
        <p:spPr bwMode="auto">
          <a:xfrm>
            <a:off x="2895600" y="12954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18" name="Rectangle 93"/>
          <p:cNvSpPr>
            <a:spLocks noChangeArrowheads="1"/>
          </p:cNvSpPr>
          <p:nvPr/>
        </p:nvSpPr>
        <p:spPr bwMode="auto">
          <a:xfrm>
            <a:off x="2895600" y="990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19" name="Rectangle 94"/>
          <p:cNvSpPr>
            <a:spLocks noChangeArrowheads="1"/>
          </p:cNvSpPr>
          <p:nvPr/>
        </p:nvSpPr>
        <p:spPr bwMode="auto">
          <a:xfrm>
            <a:off x="2895600" y="685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20" name="Rectangle 95"/>
          <p:cNvSpPr>
            <a:spLocks noChangeArrowheads="1"/>
          </p:cNvSpPr>
          <p:nvPr/>
        </p:nvSpPr>
        <p:spPr bwMode="auto">
          <a:xfrm>
            <a:off x="2895600" y="381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21" name="Rectangle 96"/>
          <p:cNvSpPr>
            <a:spLocks noChangeArrowheads="1"/>
          </p:cNvSpPr>
          <p:nvPr/>
        </p:nvSpPr>
        <p:spPr bwMode="auto">
          <a:xfrm>
            <a:off x="2895600" y="76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22" name="Rectangle 97"/>
          <p:cNvSpPr>
            <a:spLocks noChangeArrowheads="1"/>
          </p:cNvSpPr>
          <p:nvPr/>
        </p:nvSpPr>
        <p:spPr bwMode="auto">
          <a:xfrm>
            <a:off x="2590800" y="2514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23" name="Rectangle 98"/>
          <p:cNvSpPr>
            <a:spLocks noChangeArrowheads="1"/>
          </p:cNvSpPr>
          <p:nvPr/>
        </p:nvSpPr>
        <p:spPr bwMode="auto">
          <a:xfrm>
            <a:off x="2590800" y="2209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24" name="Rectangle 99"/>
          <p:cNvSpPr>
            <a:spLocks noChangeArrowheads="1"/>
          </p:cNvSpPr>
          <p:nvPr/>
        </p:nvSpPr>
        <p:spPr bwMode="auto">
          <a:xfrm>
            <a:off x="2590800" y="1905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25" name="Rectangle 100"/>
          <p:cNvSpPr>
            <a:spLocks noChangeArrowheads="1"/>
          </p:cNvSpPr>
          <p:nvPr/>
        </p:nvSpPr>
        <p:spPr bwMode="auto">
          <a:xfrm>
            <a:off x="2590800" y="1600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26" name="Rectangle 101"/>
          <p:cNvSpPr>
            <a:spLocks noChangeArrowheads="1"/>
          </p:cNvSpPr>
          <p:nvPr/>
        </p:nvSpPr>
        <p:spPr bwMode="auto">
          <a:xfrm>
            <a:off x="2590800" y="12954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27" name="Rectangle 102"/>
          <p:cNvSpPr>
            <a:spLocks noChangeArrowheads="1"/>
          </p:cNvSpPr>
          <p:nvPr/>
        </p:nvSpPr>
        <p:spPr bwMode="auto">
          <a:xfrm>
            <a:off x="2590800" y="990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28" name="Rectangle 103"/>
          <p:cNvSpPr>
            <a:spLocks noChangeArrowheads="1"/>
          </p:cNvSpPr>
          <p:nvPr/>
        </p:nvSpPr>
        <p:spPr bwMode="auto">
          <a:xfrm>
            <a:off x="2590800" y="685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29" name="Rectangle 104"/>
          <p:cNvSpPr>
            <a:spLocks noChangeArrowheads="1"/>
          </p:cNvSpPr>
          <p:nvPr/>
        </p:nvSpPr>
        <p:spPr bwMode="auto">
          <a:xfrm>
            <a:off x="2590800" y="381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30" name="Rectangle 105"/>
          <p:cNvSpPr>
            <a:spLocks noChangeArrowheads="1"/>
          </p:cNvSpPr>
          <p:nvPr/>
        </p:nvSpPr>
        <p:spPr bwMode="auto">
          <a:xfrm>
            <a:off x="2590800" y="76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31" name="Rectangle 107"/>
          <p:cNvSpPr>
            <a:spLocks noChangeArrowheads="1"/>
          </p:cNvSpPr>
          <p:nvPr/>
        </p:nvSpPr>
        <p:spPr bwMode="auto">
          <a:xfrm>
            <a:off x="2286000" y="2209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32" name="Rectangle 108"/>
          <p:cNvSpPr>
            <a:spLocks noChangeArrowheads="1"/>
          </p:cNvSpPr>
          <p:nvPr/>
        </p:nvSpPr>
        <p:spPr bwMode="auto">
          <a:xfrm>
            <a:off x="2286000" y="1905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33" name="Rectangle 109"/>
          <p:cNvSpPr>
            <a:spLocks noChangeArrowheads="1"/>
          </p:cNvSpPr>
          <p:nvPr/>
        </p:nvSpPr>
        <p:spPr bwMode="auto">
          <a:xfrm>
            <a:off x="2286000" y="1600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34" name="Rectangle 110"/>
          <p:cNvSpPr>
            <a:spLocks noChangeArrowheads="1"/>
          </p:cNvSpPr>
          <p:nvPr/>
        </p:nvSpPr>
        <p:spPr bwMode="auto">
          <a:xfrm>
            <a:off x="2286000" y="12954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35" name="Rectangle 111"/>
          <p:cNvSpPr>
            <a:spLocks noChangeArrowheads="1"/>
          </p:cNvSpPr>
          <p:nvPr/>
        </p:nvSpPr>
        <p:spPr bwMode="auto">
          <a:xfrm>
            <a:off x="2286000" y="990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36" name="Rectangle 112"/>
          <p:cNvSpPr>
            <a:spLocks noChangeArrowheads="1"/>
          </p:cNvSpPr>
          <p:nvPr/>
        </p:nvSpPr>
        <p:spPr bwMode="auto">
          <a:xfrm>
            <a:off x="2286000" y="685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37" name="Rectangle 113"/>
          <p:cNvSpPr>
            <a:spLocks noChangeArrowheads="1"/>
          </p:cNvSpPr>
          <p:nvPr/>
        </p:nvSpPr>
        <p:spPr bwMode="auto">
          <a:xfrm>
            <a:off x="2286000" y="381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38" name="Rectangle 114"/>
          <p:cNvSpPr>
            <a:spLocks noChangeArrowheads="1"/>
          </p:cNvSpPr>
          <p:nvPr/>
        </p:nvSpPr>
        <p:spPr bwMode="auto">
          <a:xfrm>
            <a:off x="2286000" y="76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39" name="Rectangle 117"/>
          <p:cNvSpPr>
            <a:spLocks noChangeArrowheads="1"/>
          </p:cNvSpPr>
          <p:nvPr/>
        </p:nvSpPr>
        <p:spPr bwMode="auto">
          <a:xfrm>
            <a:off x="1981200" y="1905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40" name="Rectangle 118"/>
          <p:cNvSpPr>
            <a:spLocks noChangeArrowheads="1"/>
          </p:cNvSpPr>
          <p:nvPr/>
        </p:nvSpPr>
        <p:spPr bwMode="auto">
          <a:xfrm>
            <a:off x="1981200" y="1600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41" name="Rectangle 119"/>
          <p:cNvSpPr>
            <a:spLocks noChangeArrowheads="1"/>
          </p:cNvSpPr>
          <p:nvPr/>
        </p:nvSpPr>
        <p:spPr bwMode="auto">
          <a:xfrm>
            <a:off x="1981200" y="12954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42" name="Rectangle 120"/>
          <p:cNvSpPr>
            <a:spLocks noChangeArrowheads="1"/>
          </p:cNvSpPr>
          <p:nvPr/>
        </p:nvSpPr>
        <p:spPr bwMode="auto">
          <a:xfrm>
            <a:off x="1981200" y="990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43" name="Rectangle 121"/>
          <p:cNvSpPr>
            <a:spLocks noChangeArrowheads="1"/>
          </p:cNvSpPr>
          <p:nvPr/>
        </p:nvSpPr>
        <p:spPr bwMode="auto">
          <a:xfrm>
            <a:off x="1981200" y="685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44" name="Rectangle 122"/>
          <p:cNvSpPr>
            <a:spLocks noChangeArrowheads="1"/>
          </p:cNvSpPr>
          <p:nvPr/>
        </p:nvSpPr>
        <p:spPr bwMode="auto">
          <a:xfrm>
            <a:off x="1981200" y="381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45" name="Rectangle 123"/>
          <p:cNvSpPr>
            <a:spLocks noChangeArrowheads="1"/>
          </p:cNvSpPr>
          <p:nvPr/>
        </p:nvSpPr>
        <p:spPr bwMode="auto">
          <a:xfrm>
            <a:off x="1981200" y="76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46" name="Rectangle 124"/>
          <p:cNvSpPr>
            <a:spLocks noChangeArrowheads="1"/>
          </p:cNvSpPr>
          <p:nvPr/>
        </p:nvSpPr>
        <p:spPr bwMode="auto">
          <a:xfrm>
            <a:off x="1676400" y="1600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47" name="Rectangle 125"/>
          <p:cNvSpPr>
            <a:spLocks noChangeArrowheads="1"/>
          </p:cNvSpPr>
          <p:nvPr/>
        </p:nvSpPr>
        <p:spPr bwMode="auto">
          <a:xfrm>
            <a:off x="1676400" y="12954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48" name="Rectangle 126"/>
          <p:cNvSpPr>
            <a:spLocks noChangeArrowheads="1"/>
          </p:cNvSpPr>
          <p:nvPr/>
        </p:nvSpPr>
        <p:spPr bwMode="auto">
          <a:xfrm>
            <a:off x="1676400" y="990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49" name="Rectangle 127"/>
          <p:cNvSpPr>
            <a:spLocks noChangeArrowheads="1"/>
          </p:cNvSpPr>
          <p:nvPr/>
        </p:nvSpPr>
        <p:spPr bwMode="auto">
          <a:xfrm>
            <a:off x="1676400" y="685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50" name="Rectangle 128"/>
          <p:cNvSpPr>
            <a:spLocks noChangeArrowheads="1"/>
          </p:cNvSpPr>
          <p:nvPr/>
        </p:nvSpPr>
        <p:spPr bwMode="auto">
          <a:xfrm>
            <a:off x="1676400" y="381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51" name="Rectangle 129"/>
          <p:cNvSpPr>
            <a:spLocks noChangeArrowheads="1"/>
          </p:cNvSpPr>
          <p:nvPr/>
        </p:nvSpPr>
        <p:spPr bwMode="auto">
          <a:xfrm>
            <a:off x="1676400" y="76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52" name="Rectangle 131"/>
          <p:cNvSpPr>
            <a:spLocks noChangeArrowheads="1"/>
          </p:cNvSpPr>
          <p:nvPr/>
        </p:nvSpPr>
        <p:spPr bwMode="auto">
          <a:xfrm>
            <a:off x="1371600" y="12954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53" name="Rectangle 132"/>
          <p:cNvSpPr>
            <a:spLocks noChangeArrowheads="1"/>
          </p:cNvSpPr>
          <p:nvPr/>
        </p:nvSpPr>
        <p:spPr bwMode="auto">
          <a:xfrm>
            <a:off x="1371600" y="990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54" name="Rectangle 133"/>
          <p:cNvSpPr>
            <a:spLocks noChangeArrowheads="1"/>
          </p:cNvSpPr>
          <p:nvPr/>
        </p:nvSpPr>
        <p:spPr bwMode="auto">
          <a:xfrm>
            <a:off x="1371600" y="685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55" name="Rectangle 134"/>
          <p:cNvSpPr>
            <a:spLocks noChangeArrowheads="1"/>
          </p:cNvSpPr>
          <p:nvPr/>
        </p:nvSpPr>
        <p:spPr bwMode="auto">
          <a:xfrm>
            <a:off x="1371600" y="381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56" name="Rectangle 135"/>
          <p:cNvSpPr>
            <a:spLocks noChangeArrowheads="1"/>
          </p:cNvSpPr>
          <p:nvPr/>
        </p:nvSpPr>
        <p:spPr bwMode="auto">
          <a:xfrm>
            <a:off x="1371600" y="76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57" name="Rectangle 138"/>
          <p:cNvSpPr>
            <a:spLocks noChangeArrowheads="1"/>
          </p:cNvSpPr>
          <p:nvPr/>
        </p:nvSpPr>
        <p:spPr bwMode="auto">
          <a:xfrm>
            <a:off x="1066800" y="9906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58" name="Rectangle 139"/>
          <p:cNvSpPr>
            <a:spLocks noChangeArrowheads="1"/>
          </p:cNvSpPr>
          <p:nvPr/>
        </p:nvSpPr>
        <p:spPr bwMode="auto">
          <a:xfrm>
            <a:off x="1066800" y="685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59" name="Rectangle 140"/>
          <p:cNvSpPr>
            <a:spLocks noChangeArrowheads="1"/>
          </p:cNvSpPr>
          <p:nvPr/>
        </p:nvSpPr>
        <p:spPr bwMode="auto">
          <a:xfrm>
            <a:off x="1066800" y="381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60" name="Rectangle 141"/>
          <p:cNvSpPr>
            <a:spLocks noChangeArrowheads="1"/>
          </p:cNvSpPr>
          <p:nvPr/>
        </p:nvSpPr>
        <p:spPr bwMode="auto">
          <a:xfrm>
            <a:off x="1066800" y="76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61" name="Rectangle 145"/>
          <p:cNvSpPr>
            <a:spLocks noChangeArrowheads="1"/>
          </p:cNvSpPr>
          <p:nvPr/>
        </p:nvSpPr>
        <p:spPr bwMode="auto">
          <a:xfrm>
            <a:off x="762000" y="6858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62" name="Rectangle 146"/>
          <p:cNvSpPr>
            <a:spLocks noChangeArrowheads="1"/>
          </p:cNvSpPr>
          <p:nvPr/>
        </p:nvSpPr>
        <p:spPr bwMode="auto">
          <a:xfrm>
            <a:off x="762000" y="381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63" name="Rectangle 147"/>
          <p:cNvSpPr>
            <a:spLocks noChangeArrowheads="1"/>
          </p:cNvSpPr>
          <p:nvPr/>
        </p:nvSpPr>
        <p:spPr bwMode="auto">
          <a:xfrm>
            <a:off x="762000" y="76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64" name="Rectangle 152"/>
          <p:cNvSpPr>
            <a:spLocks noChangeArrowheads="1"/>
          </p:cNvSpPr>
          <p:nvPr/>
        </p:nvSpPr>
        <p:spPr bwMode="auto">
          <a:xfrm>
            <a:off x="457200" y="3810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65" name="Rectangle 153"/>
          <p:cNvSpPr>
            <a:spLocks noChangeArrowheads="1"/>
          </p:cNvSpPr>
          <p:nvPr/>
        </p:nvSpPr>
        <p:spPr bwMode="auto">
          <a:xfrm>
            <a:off x="457200" y="76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66" name="Rectangle 159"/>
          <p:cNvSpPr>
            <a:spLocks noChangeArrowheads="1"/>
          </p:cNvSpPr>
          <p:nvPr/>
        </p:nvSpPr>
        <p:spPr bwMode="auto">
          <a:xfrm>
            <a:off x="152400" y="76200"/>
            <a:ext cx="228600" cy="228600"/>
          </a:xfrm>
          <a:prstGeom prst="rect">
            <a:avLst/>
          </a:prstGeom>
          <a:solidFill>
            <a:srgbClr val="00D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67" name="Rectangle 160"/>
          <p:cNvSpPr>
            <a:spLocks noChangeArrowheads="1"/>
          </p:cNvSpPr>
          <p:nvPr/>
        </p:nvSpPr>
        <p:spPr bwMode="auto">
          <a:xfrm>
            <a:off x="35814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68" name="Text Box 161"/>
          <p:cNvSpPr txBox="1">
            <a:spLocks noChangeArrowheads="1"/>
          </p:cNvSpPr>
          <p:nvPr/>
        </p:nvSpPr>
        <p:spPr bwMode="auto">
          <a:xfrm>
            <a:off x="3352800" y="5334000"/>
            <a:ext cx="232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rgbClr val="E00000"/>
                </a:solidFill>
              </a:rPr>
              <a:t>Number shown:</a:t>
            </a:r>
          </a:p>
        </p:txBody>
      </p:sp>
      <p:sp>
        <p:nvSpPr>
          <p:cNvPr id="159869" name="Text Box 162"/>
          <p:cNvSpPr txBox="1">
            <a:spLocks noChangeArrowheads="1"/>
          </p:cNvSpPr>
          <p:nvPr/>
        </p:nvSpPr>
        <p:spPr bwMode="auto">
          <a:xfrm>
            <a:off x="304800" y="2133600"/>
            <a:ext cx="1949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9933"/>
                </a:solidFill>
              </a:rPr>
              <a:t>Number of</a:t>
            </a:r>
            <a:br>
              <a:rPr lang="en-US" sz="2400" dirty="0">
                <a:solidFill>
                  <a:srgbClr val="339933"/>
                </a:solidFill>
              </a:rPr>
            </a:br>
            <a:r>
              <a:rPr lang="en-US" sz="2400" dirty="0">
                <a:solidFill>
                  <a:srgbClr val="339933"/>
                </a:solidFill>
              </a:rPr>
              <a:t>appearances</a:t>
            </a:r>
          </a:p>
        </p:txBody>
      </p:sp>
      <p:sp>
        <p:nvSpPr>
          <p:cNvPr id="159870" name="Rectangle 163"/>
          <p:cNvSpPr>
            <a:spLocks noChangeArrowheads="1"/>
          </p:cNvSpPr>
          <p:nvPr/>
        </p:nvSpPr>
        <p:spPr bwMode="auto">
          <a:xfrm>
            <a:off x="35814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71" name="Rectangle 164"/>
          <p:cNvSpPr>
            <a:spLocks noChangeArrowheads="1"/>
          </p:cNvSpPr>
          <p:nvPr/>
        </p:nvSpPr>
        <p:spPr bwMode="auto">
          <a:xfrm>
            <a:off x="3581400" y="2819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72" name="Rectangle 165"/>
          <p:cNvSpPr>
            <a:spLocks noChangeArrowheads="1"/>
          </p:cNvSpPr>
          <p:nvPr/>
        </p:nvSpPr>
        <p:spPr bwMode="auto">
          <a:xfrm>
            <a:off x="3581400" y="2514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73" name="Rectangle 166"/>
          <p:cNvSpPr>
            <a:spLocks noChangeArrowheads="1"/>
          </p:cNvSpPr>
          <p:nvPr/>
        </p:nvSpPr>
        <p:spPr bwMode="auto">
          <a:xfrm>
            <a:off x="3581400" y="2209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74" name="Rectangle 167"/>
          <p:cNvSpPr>
            <a:spLocks noChangeArrowheads="1"/>
          </p:cNvSpPr>
          <p:nvPr/>
        </p:nvSpPr>
        <p:spPr bwMode="auto">
          <a:xfrm>
            <a:off x="3581400" y="1905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75" name="Rectangle 168"/>
          <p:cNvSpPr>
            <a:spLocks noChangeArrowheads="1"/>
          </p:cNvSpPr>
          <p:nvPr/>
        </p:nvSpPr>
        <p:spPr bwMode="auto">
          <a:xfrm>
            <a:off x="3581400" y="1600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76" name="Rectangle 169"/>
          <p:cNvSpPr>
            <a:spLocks noChangeArrowheads="1"/>
          </p:cNvSpPr>
          <p:nvPr/>
        </p:nvSpPr>
        <p:spPr bwMode="auto">
          <a:xfrm>
            <a:off x="3581400" y="1295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77" name="Rectangle 170"/>
          <p:cNvSpPr>
            <a:spLocks noChangeArrowheads="1"/>
          </p:cNvSpPr>
          <p:nvPr/>
        </p:nvSpPr>
        <p:spPr bwMode="auto">
          <a:xfrm>
            <a:off x="73914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78" name="Rectangle 171"/>
          <p:cNvSpPr>
            <a:spLocks noChangeArrowheads="1"/>
          </p:cNvSpPr>
          <p:nvPr/>
        </p:nvSpPr>
        <p:spPr bwMode="auto">
          <a:xfrm>
            <a:off x="73914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79" name="Rectangle 172"/>
          <p:cNvSpPr>
            <a:spLocks noChangeArrowheads="1"/>
          </p:cNvSpPr>
          <p:nvPr/>
        </p:nvSpPr>
        <p:spPr bwMode="auto">
          <a:xfrm>
            <a:off x="7391400" y="2819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80" name="Rectangle 173"/>
          <p:cNvSpPr>
            <a:spLocks noChangeArrowheads="1"/>
          </p:cNvSpPr>
          <p:nvPr/>
        </p:nvSpPr>
        <p:spPr bwMode="auto">
          <a:xfrm>
            <a:off x="7391400" y="2514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81" name="Rectangle 174"/>
          <p:cNvSpPr>
            <a:spLocks noChangeArrowheads="1"/>
          </p:cNvSpPr>
          <p:nvPr/>
        </p:nvSpPr>
        <p:spPr bwMode="auto">
          <a:xfrm>
            <a:off x="7391400" y="2209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82" name="Rectangle 175"/>
          <p:cNvSpPr>
            <a:spLocks noChangeArrowheads="1"/>
          </p:cNvSpPr>
          <p:nvPr/>
        </p:nvSpPr>
        <p:spPr bwMode="auto">
          <a:xfrm>
            <a:off x="7391400" y="1905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83" name="Rectangle 176"/>
          <p:cNvSpPr>
            <a:spLocks noChangeArrowheads="1"/>
          </p:cNvSpPr>
          <p:nvPr/>
        </p:nvSpPr>
        <p:spPr bwMode="auto">
          <a:xfrm>
            <a:off x="7391400" y="1600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84" name="Rectangle 177"/>
          <p:cNvSpPr>
            <a:spLocks noChangeArrowheads="1"/>
          </p:cNvSpPr>
          <p:nvPr/>
        </p:nvSpPr>
        <p:spPr bwMode="auto">
          <a:xfrm>
            <a:off x="7391400" y="1295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85" name="Rectangle 178"/>
          <p:cNvSpPr>
            <a:spLocks noChangeArrowheads="1"/>
          </p:cNvSpPr>
          <p:nvPr/>
        </p:nvSpPr>
        <p:spPr bwMode="auto">
          <a:xfrm>
            <a:off x="7391400" y="990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86" name="Rectangle 179"/>
          <p:cNvSpPr>
            <a:spLocks noChangeArrowheads="1"/>
          </p:cNvSpPr>
          <p:nvPr/>
        </p:nvSpPr>
        <p:spPr bwMode="auto">
          <a:xfrm>
            <a:off x="70104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87" name="Rectangle 180"/>
          <p:cNvSpPr>
            <a:spLocks noChangeArrowheads="1"/>
          </p:cNvSpPr>
          <p:nvPr/>
        </p:nvSpPr>
        <p:spPr bwMode="auto">
          <a:xfrm>
            <a:off x="70104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88" name="Rectangle 181"/>
          <p:cNvSpPr>
            <a:spLocks noChangeArrowheads="1"/>
          </p:cNvSpPr>
          <p:nvPr/>
        </p:nvSpPr>
        <p:spPr bwMode="auto">
          <a:xfrm>
            <a:off x="7010400" y="2819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89" name="Rectangle 182"/>
          <p:cNvSpPr>
            <a:spLocks noChangeArrowheads="1"/>
          </p:cNvSpPr>
          <p:nvPr/>
        </p:nvSpPr>
        <p:spPr bwMode="auto">
          <a:xfrm>
            <a:off x="7010400" y="2514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90" name="Rectangle 183"/>
          <p:cNvSpPr>
            <a:spLocks noChangeArrowheads="1"/>
          </p:cNvSpPr>
          <p:nvPr/>
        </p:nvSpPr>
        <p:spPr bwMode="auto">
          <a:xfrm>
            <a:off x="7010400" y="2209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91" name="Rectangle 184"/>
          <p:cNvSpPr>
            <a:spLocks noChangeArrowheads="1"/>
          </p:cNvSpPr>
          <p:nvPr/>
        </p:nvSpPr>
        <p:spPr bwMode="auto">
          <a:xfrm>
            <a:off x="7010400" y="1905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92" name="Rectangle 185"/>
          <p:cNvSpPr>
            <a:spLocks noChangeArrowheads="1"/>
          </p:cNvSpPr>
          <p:nvPr/>
        </p:nvSpPr>
        <p:spPr bwMode="auto">
          <a:xfrm>
            <a:off x="7010400" y="1600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93" name="Rectangle 186"/>
          <p:cNvSpPr>
            <a:spLocks noChangeArrowheads="1"/>
          </p:cNvSpPr>
          <p:nvPr/>
        </p:nvSpPr>
        <p:spPr bwMode="auto">
          <a:xfrm>
            <a:off x="66294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94" name="Rectangle 189"/>
          <p:cNvSpPr>
            <a:spLocks noChangeArrowheads="1"/>
          </p:cNvSpPr>
          <p:nvPr/>
        </p:nvSpPr>
        <p:spPr bwMode="auto">
          <a:xfrm>
            <a:off x="62484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95" name="Rectangle 190"/>
          <p:cNvSpPr>
            <a:spLocks noChangeArrowheads="1"/>
          </p:cNvSpPr>
          <p:nvPr/>
        </p:nvSpPr>
        <p:spPr bwMode="auto">
          <a:xfrm>
            <a:off x="62484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96" name="Rectangle 192"/>
          <p:cNvSpPr>
            <a:spLocks noChangeArrowheads="1"/>
          </p:cNvSpPr>
          <p:nvPr/>
        </p:nvSpPr>
        <p:spPr bwMode="auto">
          <a:xfrm>
            <a:off x="58674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97" name="Rectangle 193"/>
          <p:cNvSpPr>
            <a:spLocks noChangeArrowheads="1"/>
          </p:cNvSpPr>
          <p:nvPr/>
        </p:nvSpPr>
        <p:spPr bwMode="auto">
          <a:xfrm>
            <a:off x="58674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98" name="Rectangle 194"/>
          <p:cNvSpPr>
            <a:spLocks noChangeArrowheads="1"/>
          </p:cNvSpPr>
          <p:nvPr/>
        </p:nvSpPr>
        <p:spPr bwMode="auto">
          <a:xfrm>
            <a:off x="5867400" y="2819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899" name="Rectangle 195"/>
          <p:cNvSpPr>
            <a:spLocks noChangeArrowheads="1"/>
          </p:cNvSpPr>
          <p:nvPr/>
        </p:nvSpPr>
        <p:spPr bwMode="auto">
          <a:xfrm>
            <a:off x="54864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00" name="Rectangle 196"/>
          <p:cNvSpPr>
            <a:spLocks noChangeArrowheads="1"/>
          </p:cNvSpPr>
          <p:nvPr/>
        </p:nvSpPr>
        <p:spPr bwMode="auto">
          <a:xfrm>
            <a:off x="54864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01" name="Rectangle 197"/>
          <p:cNvSpPr>
            <a:spLocks noChangeArrowheads="1"/>
          </p:cNvSpPr>
          <p:nvPr/>
        </p:nvSpPr>
        <p:spPr bwMode="auto">
          <a:xfrm>
            <a:off x="5486400" y="2819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02" name="Rectangle 198"/>
          <p:cNvSpPr>
            <a:spLocks noChangeArrowheads="1"/>
          </p:cNvSpPr>
          <p:nvPr/>
        </p:nvSpPr>
        <p:spPr bwMode="auto">
          <a:xfrm>
            <a:off x="5486400" y="2514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03" name="Rectangle 199"/>
          <p:cNvSpPr>
            <a:spLocks noChangeArrowheads="1"/>
          </p:cNvSpPr>
          <p:nvPr/>
        </p:nvSpPr>
        <p:spPr bwMode="auto">
          <a:xfrm>
            <a:off x="51054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04" name="Rectangle 200"/>
          <p:cNvSpPr>
            <a:spLocks noChangeArrowheads="1"/>
          </p:cNvSpPr>
          <p:nvPr/>
        </p:nvSpPr>
        <p:spPr bwMode="auto">
          <a:xfrm>
            <a:off x="51054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05" name="Rectangle 201"/>
          <p:cNvSpPr>
            <a:spLocks noChangeArrowheads="1"/>
          </p:cNvSpPr>
          <p:nvPr/>
        </p:nvSpPr>
        <p:spPr bwMode="auto">
          <a:xfrm>
            <a:off x="47244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06" name="Rectangle 202"/>
          <p:cNvSpPr>
            <a:spLocks noChangeArrowheads="1"/>
          </p:cNvSpPr>
          <p:nvPr/>
        </p:nvSpPr>
        <p:spPr bwMode="auto">
          <a:xfrm>
            <a:off x="47244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07" name="Rectangle 203"/>
          <p:cNvSpPr>
            <a:spLocks noChangeArrowheads="1"/>
          </p:cNvSpPr>
          <p:nvPr/>
        </p:nvSpPr>
        <p:spPr bwMode="auto">
          <a:xfrm>
            <a:off x="4724400" y="2819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08" name="Rectangle 204"/>
          <p:cNvSpPr>
            <a:spLocks noChangeArrowheads="1"/>
          </p:cNvSpPr>
          <p:nvPr/>
        </p:nvSpPr>
        <p:spPr bwMode="auto">
          <a:xfrm>
            <a:off x="4724400" y="2514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09" name="Rectangle 205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10" name="Rectangle 206"/>
          <p:cNvSpPr>
            <a:spLocks noChangeArrowheads="1"/>
          </p:cNvSpPr>
          <p:nvPr/>
        </p:nvSpPr>
        <p:spPr bwMode="auto">
          <a:xfrm>
            <a:off x="4724400" y="1905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11" name="Rectangle 207"/>
          <p:cNvSpPr>
            <a:spLocks noChangeArrowheads="1"/>
          </p:cNvSpPr>
          <p:nvPr/>
        </p:nvSpPr>
        <p:spPr bwMode="auto">
          <a:xfrm>
            <a:off x="43434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12" name="Rectangle 208"/>
          <p:cNvSpPr>
            <a:spLocks noChangeArrowheads="1"/>
          </p:cNvSpPr>
          <p:nvPr/>
        </p:nvSpPr>
        <p:spPr bwMode="auto">
          <a:xfrm>
            <a:off x="43434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13" name="Rectangle 209"/>
          <p:cNvSpPr>
            <a:spLocks noChangeArrowheads="1"/>
          </p:cNvSpPr>
          <p:nvPr/>
        </p:nvSpPr>
        <p:spPr bwMode="auto">
          <a:xfrm>
            <a:off x="4343400" y="2819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14" name="Rectangle 210"/>
          <p:cNvSpPr>
            <a:spLocks noChangeArrowheads="1"/>
          </p:cNvSpPr>
          <p:nvPr/>
        </p:nvSpPr>
        <p:spPr bwMode="auto">
          <a:xfrm>
            <a:off x="4343400" y="2514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15" name="Rectangle 211"/>
          <p:cNvSpPr>
            <a:spLocks noChangeArrowheads="1"/>
          </p:cNvSpPr>
          <p:nvPr/>
        </p:nvSpPr>
        <p:spPr bwMode="auto">
          <a:xfrm>
            <a:off x="4343400" y="2209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16" name="Rectangle 212"/>
          <p:cNvSpPr>
            <a:spLocks noChangeArrowheads="1"/>
          </p:cNvSpPr>
          <p:nvPr/>
        </p:nvSpPr>
        <p:spPr bwMode="auto">
          <a:xfrm>
            <a:off x="39624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17" name="Rectangle 213"/>
          <p:cNvSpPr>
            <a:spLocks noChangeArrowheads="1"/>
          </p:cNvSpPr>
          <p:nvPr/>
        </p:nvSpPr>
        <p:spPr bwMode="auto">
          <a:xfrm>
            <a:off x="39624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918" name="Rectangle 214"/>
          <p:cNvSpPr>
            <a:spLocks noChangeArrowheads="1"/>
          </p:cNvSpPr>
          <p:nvPr/>
        </p:nvSpPr>
        <p:spPr bwMode="auto">
          <a:xfrm>
            <a:off x="3962400" y="2819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34000" y="4419600"/>
            <a:ext cx="1997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Three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 flipV="1">
            <a:off x="4038600" y="3352800"/>
            <a:ext cx="1752600" cy="1143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 flipV="1">
            <a:off x="4495800" y="3352800"/>
            <a:ext cx="1524000" cy="11430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 flipV="1">
            <a:off x="4876800" y="3352800"/>
            <a:ext cx="144780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3048000" y="2362200"/>
            <a:ext cx="228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u="sng" dirty="0">
                <a:solidFill>
                  <a:srgbClr val="0000FF"/>
                </a:solidFill>
              </a:rPr>
              <a:t>1</a:t>
            </a:r>
            <a:r>
              <a:rPr lang="en-US" sz="4000" u="sng" dirty="0">
                <a:solidFill>
                  <a:srgbClr val="339933"/>
                </a:solidFill>
              </a:rPr>
              <a:t>2</a:t>
            </a:r>
            <a:r>
              <a:rPr lang="en-US" sz="4000" u="sng" dirty="0">
                <a:solidFill>
                  <a:srgbClr val="E00000"/>
                </a:solidFill>
              </a:rPr>
              <a:t>8</a:t>
            </a:r>
            <a:endParaRPr lang="en-US" sz="4000" u="sng" baseline="50000" dirty="0">
              <a:solidFill>
                <a:srgbClr val="E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3048000" y="2362200"/>
            <a:ext cx="228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u="sng" dirty="0">
                <a:solidFill>
                  <a:srgbClr val="0000FF"/>
                </a:solidFill>
              </a:rPr>
              <a:t>1</a:t>
            </a:r>
            <a:r>
              <a:rPr lang="en-US" sz="4000" u="sng" dirty="0">
                <a:solidFill>
                  <a:srgbClr val="339933"/>
                </a:solidFill>
              </a:rPr>
              <a:t>2</a:t>
            </a:r>
            <a:r>
              <a:rPr lang="en-US" sz="4000" u="sng" dirty="0">
                <a:solidFill>
                  <a:srgbClr val="E00000"/>
                </a:solidFill>
              </a:rPr>
              <a:t>8</a:t>
            </a:r>
            <a:endParaRPr lang="en-US" sz="4000" u="sng" baseline="50000" dirty="0">
              <a:solidFill>
                <a:srgbClr val="E00000"/>
              </a:solidFill>
            </a:endParaRPr>
          </a:p>
        </p:txBody>
      </p:sp>
      <p:sp>
        <p:nvSpPr>
          <p:cNvPr id="27652" name="Line 11"/>
          <p:cNvSpPr>
            <a:spLocks noChangeShapeType="1"/>
          </p:cNvSpPr>
          <p:nvPr/>
        </p:nvSpPr>
        <p:spPr bwMode="auto">
          <a:xfrm flipH="1" flipV="1">
            <a:off x="4038600" y="3352800"/>
            <a:ext cx="1981200" cy="1143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653" name="Line 12"/>
          <p:cNvSpPr>
            <a:spLocks noChangeShapeType="1"/>
          </p:cNvSpPr>
          <p:nvPr/>
        </p:nvSpPr>
        <p:spPr bwMode="auto">
          <a:xfrm flipH="1" flipV="1">
            <a:off x="4495800" y="3352800"/>
            <a:ext cx="1524000" cy="11430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654" name="Line 13"/>
          <p:cNvSpPr>
            <a:spLocks noChangeShapeType="1"/>
          </p:cNvSpPr>
          <p:nvPr/>
        </p:nvSpPr>
        <p:spPr bwMode="auto">
          <a:xfrm flipH="1" flipV="1">
            <a:off x="4876800" y="3352800"/>
            <a:ext cx="114300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655" name="Line 14"/>
          <p:cNvSpPr>
            <a:spLocks noChangeShapeType="1"/>
          </p:cNvSpPr>
          <p:nvPr/>
        </p:nvSpPr>
        <p:spPr bwMode="auto">
          <a:xfrm>
            <a:off x="3048000" y="4114800"/>
            <a:ext cx="4343400" cy="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656" name="Line 15"/>
          <p:cNvSpPr>
            <a:spLocks noChangeShapeType="1"/>
          </p:cNvSpPr>
          <p:nvPr/>
        </p:nvSpPr>
        <p:spPr bwMode="auto">
          <a:xfrm flipV="1">
            <a:off x="3048000" y="762000"/>
            <a:ext cx="0" cy="335280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657" name="Line 16"/>
          <p:cNvSpPr>
            <a:spLocks noChangeShapeType="1"/>
          </p:cNvSpPr>
          <p:nvPr/>
        </p:nvSpPr>
        <p:spPr bwMode="auto">
          <a:xfrm flipH="1">
            <a:off x="762000" y="4114800"/>
            <a:ext cx="2286000" cy="2286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48000" y="2362200"/>
            <a:ext cx="228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u="sng" dirty="0">
                <a:solidFill>
                  <a:srgbClr val="0000FF"/>
                </a:solidFill>
              </a:rPr>
              <a:t>1</a:t>
            </a:r>
            <a:r>
              <a:rPr lang="en-US" sz="4000" u="sng" dirty="0">
                <a:solidFill>
                  <a:srgbClr val="339933"/>
                </a:solidFill>
              </a:rPr>
              <a:t>2</a:t>
            </a:r>
            <a:r>
              <a:rPr lang="en-US" sz="4000" u="sng" dirty="0">
                <a:solidFill>
                  <a:srgbClr val="E00000"/>
                </a:solidFill>
              </a:rPr>
              <a:t>8</a:t>
            </a:r>
            <a:endParaRPr lang="en-US" sz="4000" u="sng" baseline="50000" dirty="0">
              <a:solidFill>
                <a:srgbClr val="E00000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3048000" y="3200400"/>
            <a:ext cx="685800" cy="914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3048000" y="3276600"/>
            <a:ext cx="914400" cy="8382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3048000" y="3276600"/>
            <a:ext cx="121920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048000" y="4114800"/>
            <a:ext cx="4343400" cy="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3048000" y="762000"/>
            <a:ext cx="0" cy="335280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762000" y="4114800"/>
            <a:ext cx="2286000" cy="2286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48000" y="2362200"/>
            <a:ext cx="228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u="sng" dirty="0">
                <a:solidFill>
                  <a:srgbClr val="0000FF"/>
                </a:solidFill>
              </a:rPr>
              <a:t>1</a:t>
            </a:r>
            <a:r>
              <a:rPr lang="en-US" sz="4000" u="sng" dirty="0">
                <a:solidFill>
                  <a:srgbClr val="339933"/>
                </a:solidFill>
              </a:rPr>
              <a:t>2</a:t>
            </a:r>
            <a:r>
              <a:rPr lang="en-US" sz="4000" u="sng" dirty="0">
                <a:solidFill>
                  <a:srgbClr val="E00000"/>
                </a:solidFill>
              </a:rPr>
              <a:t>8</a:t>
            </a:r>
            <a:endParaRPr lang="en-US" sz="4000" u="sng" baseline="50000" dirty="0">
              <a:solidFill>
                <a:srgbClr val="E00000"/>
              </a:solidFill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 flipV="1">
            <a:off x="2743200" y="4114800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3048000" y="3352800"/>
            <a:ext cx="228600" cy="7620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3048000" y="3505200"/>
            <a:ext cx="28194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3048000" y="4114800"/>
            <a:ext cx="4343400" cy="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3048000" y="762000"/>
            <a:ext cx="0" cy="335280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762000" y="4114800"/>
            <a:ext cx="2286000" cy="2286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14400" y="990600"/>
            <a:ext cx="640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1524000" y="1905000"/>
            <a:ext cx="617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000" u="sng" baseline="50000" dirty="0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048000" y="4114800"/>
            <a:ext cx="4343400" cy="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3048000" y="762000"/>
            <a:ext cx="0" cy="335280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762000" y="4114800"/>
            <a:ext cx="2286000" cy="2286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3657600" y="4038600"/>
            <a:ext cx="0" cy="1524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962400" y="4038600"/>
            <a:ext cx="0" cy="1524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4267200" y="4038600"/>
            <a:ext cx="0" cy="1524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4572000" y="4038600"/>
            <a:ext cx="0" cy="1524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4876800" y="4038600"/>
            <a:ext cx="0" cy="1524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5181600" y="4038600"/>
            <a:ext cx="0" cy="1524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2971800" y="3505200"/>
            <a:ext cx="152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2971800" y="3200400"/>
            <a:ext cx="152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2971800" y="2895600"/>
            <a:ext cx="152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971800" y="2590800"/>
            <a:ext cx="152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2971800" y="2286000"/>
            <a:ext cx="152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2971800" y="1981200"/>
            <a:ext cx="152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2971800" y="1676400"/>
            <a:ext cx="152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2895600" y="41910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2743200" y="43434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2590800" y="44958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2438400" y="46482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2286000" y="48006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1981200" y="51054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1828800" y="52578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1676400" y="54102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5791200" y="3657600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E00000"/>
                </a:solidFill>
              </a:rPr>
              <a:t>ones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2133600" y="2590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9933"/>
                </a:solidFill>
              </a:rPr>
              <a:t>tens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2438400" y="4724400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hundreds</a:t>
            </a: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3048000" y="4114800"/>
            <a:ext cx="2438400" cy="0"/>
          </a:xfrm>
          <a:prstGeom prst="line">
            <a:avLst/>
          </a:prstGeom>
          <a:noFill/>
          <a:ln w="28575">
            <a:solidFill>
              <a:srgbClr val="E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0785" name="Line 33"/>
          <p:cNvSpPr>
            <a:spLocks noChangeShapeType="1"/>
          </p:cNvSpPr>
          <p:nvPr/>
        </p:nvSpPr>
        <p:spPr bwMode="auto">
          <a:xfrm flipV="1">
            <a:off x="3048000" y="3505200"/>
            <a:ext cx="0" cy="609600"/>
          </a:xfrm>
          <a:prstGeom prst="line">
            <a:avLst/>
          </a:prstGeom>
          <a:noFill/>
          <a:ln w="31750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0786" name="Line 34"/>
          <p:cNvSpPr>
            <a:spLocks noChangeShapeType="1"/>
          </p:cNvSpPr>
          <p:nvPr/>
        </p:nvSpPr>
        <p:spPr bwMode="auto">
          <a:xfrm flipH="1">
            <a:off x="2895600" y="4114800"/>
            <a:ext cx="1524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2133600" y="49530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3048000" y="2362200"/>
            <a:ext cx="228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u="sng" dirty="0">
                <a:solidFill>
                  <a:srgbClr val="0000FF"/>
                </a:solidFill>
              </a:rPr>
              <a:t>1</a:t>
            </a:r>
            <a:r>
              <a:rPr lang="en-US" sz="4000" u="sng" dirty="0">
                <a:solidFill>
                  <a:srgbClr val="00DC00"/>
                </a:solidFill>
              </a:rPr>
              <a:t>2</a:t>
            </a:r>
            <a:r>
              <a:rPr lang="en-US" sz="4000" u="sng" dirty="0">
                <a:solidFill>
                  <a:srgbClr val="E00000"/>
                </a:solidFill>
              </a:rPr>
              <a:t>8</a:t>
            </a:r>
            <a:endParaRPr lang="en-US" sz="4000" u="sng" baseline="50000" dirty="0">
              <a:solidFill>
                <a:srgbClr val="E00000"/>
              </a:solidFill>
            </a:endParaRPr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2971800" y="3810000"/>
            <a:ext cx="152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5486400" y="4038600"/>
            <a:ext cx="0" cy="1524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3352800" y="4038600"/>
            <a:ext cx="0" cy="1524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26667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26667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85" grpId="0" animBg="1"/>
      <p:bldP spid="3307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600200" y="381000"/>
            <a:ext cx="624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Start at the beginning…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05000"/>
            <a:ext cx="5915025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914400" y="990600"/>
            <a:ext cx="640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1524000" y="1905000"/>
            <a:ext cx="617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000" u="sng" baseline="50000" dirty="0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3048000" y="4114800"/>
            <a:ext cx="4343400" cy="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0" y="762000"/>
            <a:ext cx="0" cy="335280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762000" y="4114800"/>
            <a:ext cx="2286000" cy="2286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657600" y="4038600"/>
            <a:ext cx="0" cy="1524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62400" y="4038600"/>
            <a:ext cx="0" cy="1524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4267200" y="4038600"/>
            <a:ext cx="0" cy="1524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572000" y="4038600"/>
            <a:ext cx="0" cy="1524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4876800" y="4038600"/>
            <a:ext cx="0" cy="1524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5181600" y="4038600"/>
            <a:ext cx="0" cy="1524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2971800" y="3505200"/>
            <a:ext cx="152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2971800" y="3200400"/>
            <a:ext cx="152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2971800" y="2895600"/>
            <a:ext cx="152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2971800" y="2590800"/>
            <a:ext cx="152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2971800" y="2286000"/>
            <a:ext cx="152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2971800" y="1981200"/>
            <a:ext cx="152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2971800" y="1676400"/>
            <a:ext cx="152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2895600" y="41910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2743200" y="43434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2590800" y="44958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2438400" y="46482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2286000" y="48006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1981200" y="51054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1828800" y="52578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1676400" y="54102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5791200" y="3657600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E00000"/>
                </a:solidFill>
              </a:rPr>
              <a:t>ones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2133600" y="2590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9933"/>
                </a:solidFill>
              </a:rPr>
              <a:t>tens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2438400" y="4724400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hundreds</a:t>
            </a:r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3048000" y="4114800"/>
            <a:ext cx="2438400" cy="0"/>
          </a:xfrm>
          <a:prstGeom prst="line">
            <a:avLst/>
          </a:prstGeom>
          <a:noFill/>
          <a:ln w="28575">
            <a:solidFill>
              <a:srgbClr val="E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 flipV="1">
            <a:off x="5486400" y="3505200"/>
            <a:ext cx="0" cy="609600"/>
          </a:xfrm>
          <a:prstGeom prst="line">
            <a:avLst/>
          </a:prstGeom>
          <a:noFill/>
          <a:ln w="31750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1810" name="Line 34"/>
          <p:cNvSpPr>
            <a:spLocks noChangeShapeType="1"/>
          </p:cNvSpPr>
          <p:nvPr/>
        </p:nvSpPr>
        <p:spPr bwMode="auto">
          <a:xfrm flipH="1">
            <a:off x="5334000" y="4114800"/>
            <a:ext cx="1524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2133600" y="49530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3048000" y="2362200"/>
            <a:ext cx="228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u="sng" dirty="0">
                <a:solidFill>
                  <a:srgbClr val="0000FF"/>
                </a:solidFill>
              </a:rPr>
              <a:t>1</a:t>
            </a:r>
            <a:r>
              <a:rPr lang="en-US" sz="4000" u="sng" dirty="0">
                <a:solidFill>
                  <a:srgbClr val="00DC00"/>
                </a:solidFill>
              </a:rPr>
              <a:t>2</a:t>
            </a:r>
            <a:r>
              <a:rPr lang="en-US" sz="4000" u="sng" dirty="0">
                <a:solidFill>
                  <a:srgbClr val="E00000"/>
                </a:solidFill>
              </a:rPr>
              <a:t>8</a:t>
            </a:r>
            <a:endParaRPr lang="en-US" sz="4000" u="sng" baseline="50000" dirty="0">
              <a:solidFill>
                <a:srgbClr val="E00000"/>
              </a:solidFill>
            </a:endParaRPr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2971800" y="3810000"/>
            <a:ext cx="1524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>
            <a:off x="5486400" y="4038600"/>
            <a:ext cx="0" cy="1524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>
            <a:off x="3352800" y="4038600"/>
            <a:ext cx="0" cy="152400"/>
          </a:xfrm>
          <a:prstGeom prst="lin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-0.0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1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1524000" y="1905000"/>
            <a:ext cx="617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000" u="sng" baseline="50000" dirty="0"/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1447800" y="990600"/>
            <a:ext cx="632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How many dimensions</a:t>
            </a:r>
            <a:br>
              <a:rPr lang="en-US" dirty="0"/>
            </a:br>
            <a:r>
              <a:rPr lang="en-US" dirty="0"/>
              <a:t>in a cube?</a:t>
            </a:r>
          </a:p>
        </p:txBody>
      </p:sp>
      <p:sp>
        <p:nvSpPr>
          <p:cNvPr id="32773" name="Line 8"/>
          <p:cNvSpPr>
            <a:spLocks noChangeShapeType="1"/>
          </p:cNvSpPr>
          <p:nvPr/>
        </p:nvSpPr>
        <p:spPr bwMode="auto">
          <a:xfrm>
            <a:off x="3048000" y="2895600"/>
            <a:ext cx="1219200" cy="0"/>
          </a:xfrm>
          <a:prstGeom prst="line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774" name="Line 9"/>
          <p:cNvSpPr>
            <a:spLocks noChangeShapeType="1"/>
          </p:cNvSpPr>
          <p:nvPr/>
        </p:nvSpPr>
        <p:spPr bwMode="auto">
          <a:xfrm flipV="1">
            <a:off x="4267200" y="2895600"/>
            <a:ext cx="0" cy="12192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 flipH="1">
            <a:off x="2438400" y="28956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776" name="Line 11"/>
          <p:cNvSpPr>
            <a:spLocks noChangeShapeType="1"/>
          </p:cNvSpPr>
          <p:nvPr/>
        </p:nvSpPr>
        <p:spPr bwMode="auto">
          <a:xfrm flipV="1">
            <a:off x="2438400" y="3505200"/>
            <a:ext cx="0" cy="12192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777" name="Line 12"/>
          <p:cNvSpPr>
            <a:spLocks noChangeShapeType="1"/>
          </p:cNvSpPr>
          <p:nvPr/>
        </p:nvSpPr>
        <p:spPr bwMode="auto">
          <a:xfrm>
            <a:off x="2438400" y="4724400"/>
            <a:ext cx="1219200" cy="0"/>
          </a:xfrm>
          <a:prstGeom prst="line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778" name="Line 13"/>
          <p:cNvSpPr>
            <a:spLocks noChangeShapeType="1"/>
          </p:cNvSpPr>
          <p:nvPr/>
        </p:nvSpPr>
        <p:spPr bwMode="auto">
          <a:xfrm flipV="1">
            <a:off x="3657600" y="3505200"/>
            <a:ext cx="0" cy="12192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779" name="Line 14"/>
          <p:cNvSpPr>
            <a:spLocks noChangeShapeType="1"/>
          </p:cNvSpPr>
          <p:nvPr/>
        </p:nvSpPr>
        <p:spPr bwMode="auto">
          <a:xfrm>
            <a:off x="2438400" y="3505200"/>
            <a:ext cx="1219200" cy="0"/>
          </a:xfrm>
          <a:prstGeom prst="line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780" name="Line 15"/>
          <p:cNvSpPr>
            <a:spLocks noChangeShapeType="1"/>
          </p:cNvSpPr>
          <p:nvPr/>
        </p:nvSpPr>
        <p:spPr bwMode="auto">
          <a:xfrm flipH="1">
            <a:off x="3657600" y="4114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781" name="Line 16"/>
          <p:cNvSpPr>
            <a:spLocks noChangeShapeType="1"/>
          </p:cNvSpPr>
          <p:nvPr/>
        </p:nvSpPr>
        <p:spPr bwMode="auto">
          <a:xfrm flipH="1">
            <a:off x="3657600" y="28956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782" name="Line 20"/>
          <p:cNvSpPr>
            <a:spLocks noChangeShapeType="1"/>
          </p:cNvSpPr>
          <p:nvPr/>
        </p:nvSpPr>
        <p:spPr bwMode="auto">
          <a:xfrm>
            <a:off x="1371600" y="5181600"/>
            <a:ext cx="4343400" cy="0"/>
          </a:xfrm>
          <a:prstGeom prst="line">
            <a:avLst/>
          </a:prstGeom>
          <a:noFill/>
          <a:ln w="31750">
            <a:solidFill>
              <a:srgbClr val="E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783" name="Line 21"/>
          <p:cNvSpPr>
            <a:spLocks noChangeShapeType="1"/>
          </p:cNvSpPr>
          <p:nvPr/>
        </p:nvSpPr>
        <p:spPr bwMode="auto">
          <a:xfrm flipV="1">
            <a:off x="1981200" y="2438400"/>
            <a:ext cx="0" cy="3352800"/>
          </a:xfrm>
          <a:prstGeom prst="line">
            <a:avLst/>
          </a:prstGeom>
          <a:noFill/>
          <a:ln w="31750">
            <a:solidFill>
              <a:srgbClr val="3399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784" name="Line 22"/>
          <p:cNvSpPr>
            <a:spLocks noChangeShapeType="1"/>
          </p:cNvSpPr>
          <p:nvPr/>
        </p:nvSpPr>
        <p:spPr bwMode="auto">
          <a:xfrm flipH="1">
            <a:off x="762000" y="4800600"/>
            <a:ext cx="1600200" cy="1600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1524000" y="1905000"/>
            <a:ext cx="617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000" u="sng" baseline="50000" dirty="0"/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1447800" y="990600"/>
            <a:ext cx="632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How many dimensions</a:t>
            </a:r>
            <a:br>
              <a:rPr lang="en-US" dirty="0"/>
            </a:br>
            <a:r>
              <a:rPr lang="en-US" dirty="0"/>
              <a:t>in a square?</a:t>
            </a:r>
          </a:p>
        </p:txBody>
      </p:sp>
      <p:sp>
        <p:nvSpPr>
          <p:cNvPr id="33797" name="Line 8"/>
          <p:cNvSpPr>
            <a:spLocks noChangeShapeType="1"/>
          </p:cNvSpPr>
          <p:nvPr/>
        </p:nvSpPr>
        <p:spPr bwMode="auto">
          <a:xfrm flipV="1">
            <a:off x="2438400" y="3505200"/>
            <a:ext cx="0" cy="12192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798" name="Line 9"/>
          <p:cNvSpPr>
            <a:spLocks noChangeShapeType="1"/>
          </p:cNvSpPr>
          <p:nvPr/>
        </p:nvSpPr>
        <p:spPr bwMode="auto">
          <a:xfrm>
            <a:off x="2438400" y="4724400"/>
            <a:ext cx="1219200" cy="0"/>
          </a:xfrm>
          <a:prstGeom prst="line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799" name="Line 10"/>
          <p:cNvSpPr>
            <a:spLocks noChangeShapeType="1"/>
          </p:cNvSpPr>
          <p:nvPr/>
        </p:nvSpPr>
        <p:spPr bwMode="auto">
          <a:xfrm flipV="1">
            <a:off x="3657600" y="3505200"/>
            <a:ext cx="0" cy="12192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00" name="Line 11"/>
          <p:cNvSpPr>
            <a:spLocks noChangeShapeType="1"/>
          </p:cNvSpPr>
          <p:nvPr/>
        </p:nvSpPr>
        <p:spPr bwMode="auto">
          <a:xfrm>
            <a:off x="2438400" y="3505200"/>
            <a:ext cx="1219200" cy="0"/>
          </a:xfrm>
          <a:prstGeom prst="line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01" name="Line 14"/>
          <p:cNvSpPr>
            <a:spLocks noChangeShapeType="1"/>
          </p:cNvSpPr>
          <p:nvPr/>
        </p:nvSpPr>
        <p:spPr bwMode="auto">
          <a:xfrm>
            <a:off x="1371600" y="5181600"/>
            <a:ext cx="4343400" cy="0"/>
          </a:xfrm>
          <a:prstGeom prst="line">
            <a:avLst/>
          </a:prstGeom>
          <a:noFill/>
          <a:ln w="31750">
            <a:solidFill>
              <a:srgbClr val="E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02" name="Line 15"/>
          <p:cNvSpPr>
            <a:spLocks noChangeShapeType="1"/>
          </p:cNvSpPr>
          <p:nvPr/>
        </p:nvSpPr>
        <p:spPr bwMode="auto">
          <a:xfrm flipV="1">
            <a:off x="1981200" y="2438400"/>
            <a:ext cx="0" cy="3352800"/>
          </a:xfrm>
          <a:prstGeom prst="line">
            <a:avLst/>
          </a:prstGeom>
          <a:noFill/>
          <a:ln w="31750">
            <a:solidFill>
              <a:srgbClr val="3399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1524000" y="1905000"/>
            <a:ext cx="617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000" u="sng" baseline="50000" dirty="0"/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1447800" y="990600"/>
            <a:ext cx="632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How many dimensions</a:t>
            </a:r>
            <a:br>
              <a:rPr lang="en-US" dirty="0"/>
            </a:br>
            <a:r>
              <a:rPr lang="en-US" dirty="0"/>
              <a:t>in a line segment?</a:t>
            </a: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2438400" y="4724400"/>
            <a:ext cx="1219200" cy="0"/>
          </a:xfrm>
          <a:prstGeom prst="line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9"/>
          <p:cNvSpPr>
            <a:spLocks noChangeShapeType="1"/>
          </p:cNvSpPr>
          <p:nvPr/>
        </p:nvSpPr>
        <p:spPr bwMode="auto">
          <a:xfrm>
            <a:off x="1371600" y="5181600"/>
            <a:ext cx="4343400" cy="0"/>
          </a:xfrm>
          <a:prstGeom prst="line">
            <a:avLst/>
          </a:prstGeom>
          <a:noFill/>
          <a:ln w="31750">
            <a:solidFill>
              <a:srgbClr val="E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1524000" y="1905000"/>
            <a:ext cx="617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000" u="sng" baseline="50000" dirty="0"/>
          </a:p>
        </p:txBody>
      </p:sp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1447800" y="990600"/>
            <a:ext cx="632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How many dimensions</a:t>
            </a:r>
            <a:br>
              <a:rPr lang="en-US" dirty="0"/>
            </a:br>
            <a:r>
              <a:rPr lang="en-US" dirty="0"/>
              <a:t>in a point?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3505200" y="2971800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0</a:t>
            </a:r>
            <a:endParaRPr lang="en-US" sz="4000" baseline="50000" dirty="0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1447800" y="990600"/>
            <a:ext cx="632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How many dimensions</a:t>
            </a:r>
            <a:br>
              <a:rPr lang="en-US" dirty="0"/>
            </a:br>
            <a:r>
              <a:rPr lang="en-US" dirty="0"/>
              <a:t>in a point?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1400175" y="9144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How many symbols in base 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8915" name="Line 7"/>
          <p:cNvSpPr>
            <a:spLocks noChangeShapeType="1"/>
          </p:cNvSpPr>
          <p:nvPr/>
        </p:nvSpPr>
        <p:spPr bwMode="auto">
          <a:xfrm>
            <a:off x="4572000" y="32766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1400175" y="9144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How many symbols in base 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114425" y="9144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How do we count in base 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little_league_collision"/>
          <p:cNvPicPr>
            <a:picLocks noChangeAspect="1" noChangeArrowheads="1"/>
          </p:cNvPicPr>
          <p:nvPr/>
        </p:nvPicPr>
        <p:blipFill>
          <a:blip r:embed="rId3" cstate="print">
            <a:lum bright="-40000" contrast="-80000"/>
          </a:blip>
          <a:srcRect/>
          <a:stretch>
            <a:fillRect/>
          </a:stretch>
        </p:blipFill>
        <p:spPr bwMode="auto">
          <a:xfrm>
            <a:off x="2514600" y="1828800"/>
            <a:ext cx="45339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|</a:t>
            </a:r>
          </a:p>
          <a:p>
            <a:pPr algn="l" eaLnBrk="1" hangingPunct="1"/>
            <a:r>
              <a:rPr lang="en-US" dirty="0" smtClean="0"/>
              <a:t>||</a:t>
            </a:r>
          </a:p>
          <a:p>
            <a:pPr algn="l" eaLnBrk="1" hangingPunct="1"/>
            <a:r>
              <a:rPr lang="en-US" dirty="0" smtClean="0"/>
              <a:t>||||</a:t>
            </a:r>
          </a:p>
          <a:p>
            <a:pPr algn="l" eaLnBrk="1" hangingPunct="1"/>
            <a:r>
              <a:rPr lang="en-US" dirty="0" smtClean="0"/>
              <a:t>||||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838200"/>
          </a:xfrm>
          <a:effectLst>
            <a:outerShdw dist="35921" dir="2700000" algn="ctr" rotWithShape="0">
              <a:srgbClr val="6DA96D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Base 1 – Counting</a:t>
            </a:r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>
            <a:off x="914400" y="2895600"/>
            <a:ext cx="609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966" name="Picture 6" descr="little_league_colli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752600"/>
            <a:ext cx="45339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1600200" y="1524000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What is a placeholder?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04875" y="9144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How do we add in</a:t>
            </a:r>
            <a:br>
              <a:rPr lang="en-US" dirty="0"/>
            </a:br>
            <a:r>
              <a:rPr lang="en-US" dirty="0"/>
              <a:t>base 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330575" y="2590800"/>
            <a:ext cx="2238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+      = ?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>
            <a:off x="2876550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>
            <a:off x="3028950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5179" name="Line 11"/>
          <p:cNvSpPr>
            <a:spLocks noChangeShapeType="1"/>
          </p:cNvSpPr>
          <p:nvPr/>
        </p:nvSpPr>
        <p:spPr bwMode="auto">
          <a:xfrm>
            <a:off x="4171950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>
            <a:off x="4324350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>
            <a:off x="4476750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1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5.55112E-17 0.12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11111E-6 L -5.55112E-17 0.12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0.127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12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 animBg="1"/>
      <p:bldP spid="135178" grpId="0" animBg="1"/>
      <p:bldP spid="135179" grpId="0" animBg="1"/>
      <p:bldP spid="135180" grpId="0" animBg="1"/>
      <p:bldP spid="13518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330575" y="2590800"/>
            <a:ext cx="2238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+      = ?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9673" name="Line 9"/>
          <p:cNvSpPr>
            <a:spLocks noChangeShapeType="1"/>
          </p:cNvSpPr>
          <p:nvPr/>
        </p:nvSpPr>
        <p:spPr bwMode="auto">
          <a:xfrm>
            <a:off x="2867025" y="36195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9674" name="Line 10"/>
          <p:cNvSpPr>
            <a:spLocks noChangeShapeType="1"/>
          </p:cNvSpPr>
          <p:nvPr/>
        </p:nvSpPr>
        <p:spPr bwMode="auto">
          <a:xfrm>
            <a:off x="3028950" y="36195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4162425" y="36195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4321175" y="36195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4467225" y="36195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166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3.33333E-6 L 0.11042 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 animBg="1"/>
      <p:bldP spid="36967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330575" y="2590800"/>
            <a:ext cx="2238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+      = ?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6201" name="Line 9"/>
          <p:cNvSpPr>
            <a:spLocks noChangeShapeType="1"/>
          </p:cNvSpPr>
          <p:nvPr/>
        </p:nvSpPr>
        <p:spPr bwMode="auto">
          <a:xfrm>
            <a:off x="3860800" y="3616325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>
            <a:off x="4013200" y="3616325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6203" name="Line 11"/>
          <p:cNvSpPr>
            <a:spLocks noChangeShapeType="1"/>
          </p:cNvSpPr>
          <p:nvPr/>
        </p:nvSpPr>
        <p:spPr bwMode="auto">
          <a:xfrm>
            <a:off x="4165600" y="3616325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6204" name="Line 12"/>
          <p:cNvSpPr>
            <a:spLocks noChangeShapeType="1"/>
          </p:cNvSpPr>
          <p:nvPr/>
        </p:nvSpPr>
        <p:spPr bwMode="auto">
          <a:xfrm>
            <a:off x="4318000" y="3616325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6205" name="Line 13"/>
          <p:cNvSpPr>
            <a:spLocks noChangeShapeType="1"/>
          </p:cNvSpPr>
          <p:nvPr/>
        </p:nvSpPr>
        <p:spPr bwMode="auto">
          <a:xfrm>
            <a:off x="4470400" y="3616325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15278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15278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15277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15278 -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15278 -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1" grpId="0" animBg="1"/>
      <p:bldP spid="136202" grpId="0" animBg="1"/>
      <p:bldP spid="136203" grpId="0" animBg="1"/>
      <p:bldP spid="136204" grpId="0" animBg="1"/>
      <p:bldP spid="13620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30575" y="2590800"/>
            <a:ext cx="1927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+      = 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rgbClr val="57AB5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1721" name="Line 9"/>
          <p:cNvSpPr>
            <a:spLocks noChangeShapeType="1"/>
          </p:cNvSpPr>
          <p:nvPr/>
        </p:nvSpPr>
        <p:spPr bwMode="auto">
          <a:xfrm>
            <a:off x="5254625" y="361315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1722" name="Line 10"/>
          <p:cNvSpPr>
            <a:spLocks noChangeShapeType="1"/>
          </p:cNvSpPr>
          <p:nvPr/>
        </p:nvSpPr>
        <p:spPr bwMode="auto">
          <a:xfrm>
            <a:off x="5407025" y="361315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>
            <a:off x="5559425" y="361315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>
            <a:off x="5711825" y="361315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>
            <a:off x="5864225" y="361315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2.77778E-6 -0.1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5.55556E-7 -0.1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3.88889E-6 -0.1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2.77778E-6 -0.12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5.55556E-7 -0.1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1" grpId="0" animBg="1"/>
      <p:bldP spid="371722" grpId="0" animBg="1"/>
      <p:bldP spid="371723" grpId="0" animBg="1"/>
      <p:bldP spid="371724" grpId="0" animBg="1"/>
      <p:bldP spid="3717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330575" y="2590800"/>
            <a:ext cx="1771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+      =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5410200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5562600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715000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5867400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6019800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Addition</a:t>
            </a:r>
            <a:br>
              <a:rPr lang="en-US" dirty="0"/>
            </a:br>
            <a:r>
              <a:rPr lang="en-US" dirty="0"/>
              <a:t>is equivalent to</a:t>
            </a:r>
            <a:br>
              <a:rPr lang="en-US" dirty="0"/>
            </a:br>
            <a:r>
              <a:rPr lang="en-US" dirty="0"/>
              <a:t>Grouping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Grouping</a:t>
            </a:r>
            <a:br>
              <a:rPr lang="en-US" dirty="0"/>
            </a:br>
            <a:r>
              <a:rPr lang="en-US" dirty="0"/>
              <a:t>is a powerful</a:t>
            </a:r>
            <a:br>
              <a:rPr lang="en-US" dirty="0"/>
            </a:br>
            <a:r>
              <a:rPr lang="en-US" dirty="0"/>
              <a:t>idea.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Addition</a:t>
            </a:r>
            <a:br>
              <a:rPr lang="en-US" dirty="0"/>
            </a:br>
            <a:r>
              <a:rPr lang="en-US" dirty="0"/>
              <a:t>is “closed”</a:t>
            </a:r>
            <a:br>
              <a:rPr lang="en-US" dirty="0"/>
            </a:br>
            <a:r>
              <a:rPr lang="en-US" dirty="0"/>
              <a:t>in base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Meaning we can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represent any sum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in the same counting system.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(given sufficient </a:t>
            </a:r>
            <a:r>
              <a:rPr lang="en-US" sz="2800" i="1" dirty="0">
                <a:solidFill>
                  <a:srgbClr val="FFFF00"/>
                </a:solidFill>
              </a:rPr>
              <a:t>time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4295775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8</a:t>
            </a:r>
            <a:endParaRPr lang="en-US" sz="3600" baseline="50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36576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1</a:t>
            </a:r>
            <a:endParaRPr lang="en-US" sz="3600" baseline="50000" dirty="0"/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39624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2</a:t>
            </a:r>
            <a:endParaRPr lang="en-US" sz="3600" baseline="50000" dirty="0"/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39624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2</a:t>
            </a:r>
            <a:endParaRPr lang="en-US" sz="3600" baseline="50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041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33333E-6 L 0.21771 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/>
      <p:bldP spid="2908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How do we subtract</a:t>
            </a:r>
            <a:br>
              <a:rPr lang="en-US" dirty="0"/>
            </a:br>
            <a:r>
              <a:rPr lang="en-US" dirty="0"/>
              <a:t>In base 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459163" y="2590800"/>
            <a:ext cx="271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-        = ?</a:t>
            </a: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56" name="Line 10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459163" y="2590800"/>
            <a:ext cx="271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-        = ?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2871788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024188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4167188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4319588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4471988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459163" y="2590800"/>
            <a:ext cx="271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-        = ?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55626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57150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68580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70104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71628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459163" y="2590800"/>
            <a:ext cx="271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-        = ?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5562600" y="4191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57150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6858000" y="4191000"/>
            <a:ext cx="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70104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71628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459163" y="2590800"/>
            <a:ext cx="271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-        = ?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6096000" y="4191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57150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6324600" y="4191000"/>
            <a:ext cx="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70104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71628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459163" y="2590800"/>
            <a:ext cx="271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-        = ?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57150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78" name="Line 12"/>
          <p:cNvSpPr>
            <a:spLocks noChangeShapeType="1"/>
          </p:cNvSpPr>
          <p:nvPr/>
        </p:nvSpPr>
        <p:spPr bwMode="auto">
          <a:xfrm>
            <a:off x="70104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79" name="Line 13"/>
          <p:cNvSpPr>
            <a:spLocks noChangeShapeType="1"/>
          </p:cNvSpPr>
          <p:nvPr/>
        </p:nvSpPr>
        <p:spPr bwMode="auto">
          <a:xfrm>
            <a:off x="71628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459163" y="2590800"/>
            <a:ext cx="271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-        = ?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57150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7010400" y="3429000"/>
            <a:ext cx="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71628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459163" y="2590800"/>
            <a:ext cx="271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-        = ?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5715000" y="41148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7010400" y="4114800"/>
            <a:ext cx="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71628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459163" y="2590800"/>
            <a:ext cx="271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-        = ?</a:t>
            </a: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6248400" y="41148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6477000" y="4114800"/>
            <a:ext cx="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71628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914400" y="24003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cs typeface="Arial" charset="0"/>
              </a:rPr>
              <a:t>•</a:t>
            </a:r>
            <a:r>
              <a:rPr lang="en-US" sz="3600" dirty="0"/>
              <a:t> 100</a:t>
            </a:r>
            <a:r>
              <a:rPr lang="en-US" sz="4000" dirty="0"/>
              <a:t>  +     </a:t>
            </a:r>
            <a:r>
              <a:rPr lang="en-US" sz="3600" dirty="0">
                <a:cs typeface="Arial" charset="0"/>
              </a:rPr>
              <a:t>•</a:t>
            </a:r>
            <a:r>
              <a:rPr lang="en-US" sz="3600" dirty="0"/>
              <a:t> 10</a:t>
            </a:r>
            <a:r>
              <a:rPr lang="en-US" sz="3600" baseline="50000" dirty="0"/>
              <a:t>  </a:t>
            </a:r>
            <a:r>
              <a:rPr lang="en-US" sz="4000" dirty="0"/>
              <a:t>  +     </a:t>
            </a:r>
            <a:r>
              <a:rPr lang="en-US" sz="3600" dirty="0">
                <a:cs typeface="Arial" charset="0"/>
              </a:rPr>
              <a:t>•</a:t>
            </a:r>
            <a:r>
              <a:rPr lang="en-US" sz="3600" dirty="0"/>
              <a:t> 1  </a:t>
            </a:r>
            <a:endParaRPr lang="en-US" sz="3600" baseline="50000" dirty="0"/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17526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1</a:t>
            </a:r>
            <a:endParaRPr lang="en-US" sz="3600" baseline="50000" dirty="0"/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39624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2</a:t>
            </a:r>
            <a:endParaRPr lang="en-US" sz="3600" baseline="50000" dirty="0"/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62484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8</a:t>
            </a:r>
            <a:endParaRPr lang="en-US" sz="3600" baseline="50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459163" y="2590800"/>
            <a:ext cx="271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-        = ?</a:t>
            </a: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473" name="Line 11"/>
          <p:cNvSpPr>
            <a:spLocks noChangeShapeType="1"/>
          </p:cNvSpPr>
          <p:nvPr/>
        </p:nvSpPr>
        <p:spPr bwMode="auto">
          <a:xfrm>
            <a:off x="7162800" y="3429000"/>
            <a:ext cx="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459163" y="2590800"/>
            <a:ext cx="271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-        = ?</a:t>
            </a: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7162800" y="2743200"/>
            <a:ext cx="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459163" y="2590800"/>
            <a:ext cx="271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-        =</a:t>
            </a: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rgbClr val="3E6A3E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5638800" y="2743200"/>
            <a:ext cx="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Subtraction</a:t>
            </a:r>
            <a:br>
              <a:rPr lang="en-US" dirty="0"/>
            </a:br>
            <a:r>
              <a:rPr lang="en-US" dirty="0"/>
              <a:t>is equivalent to</a:t>
            </a:r>
            <a:br>
              <a:rPr lang="en-US" dirty="0"/>
            </a:br>
            <a:r>
              <a:rPr lang="en-US" dirty="0"/>
              <a:t>Separating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Subtraction</a:t>
            </a:r>
            <a:br>
              <a:rPr lang="en-US" dirty="0"/>
            </a:br>
            <a:r>
              <a:rPr lang="en-US" dirty="0"/>
              <a:t>is not “closed”</a:t>
            </a:r>
            <a:br>
              <a:rPr lang="en-US" dirty="0"/>
            </a:br>
            <a:r>
              <a:rPr lang="en-US" dirty="0"/>
              <a:t>in base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The </a:t>
            </a:r>
            <a:r>
              <a:rPr lang="en-US" i="1" dirty="0"/>
              <a:t>antistick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requires another bit</a:t>
            </a:r>
            <a:br>
              <a:rPr lang="en-US" dirty="0"/>
            </a:br>
            <a:r>
              <a:rPr lang="en-US" dirty="0"/>
              <a:t>that makes base two!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459163" y="2590800"/>
            <a:ext cx="271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-        =</a:t>
            </a: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44735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5638800" y="2743200"/>
            <a:ext cx="0" cy="533400"/>
          </a:xfrm>
          <a:prstGeom prst="line">
            <a:avLst/>
          </a:prstGeom>
          <a:noFill/>
          <a:ln w="50800">
            <a:solidFill>
              <a:srgbClr val="FF070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The antistick is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a negative stick with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the annihilation property: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3459163" y="2590800"/>
            <a:ext cx="271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+        =</a:t>
            </a:r>
          </a:p>
        </p:txBody>
      </p:sp>
      <p:sp>
        <p:nvSpPr>
          <p:cNvPr id="70661" name="Line 9"/>
          <p:cNvSpPr>
            <a:spLocks noChangeShapeType="1"/>
          </p:cNvSpPr>
          <p:nvPr/>
        </p:nvSpPr>
        <p:spPr bwMode="auto">
          <a:xfrm>
            <a:off x="4495800" y="2743200"/>
            <a:ext cx="0" cy="533400"/>
          </a:xfrm>
          <a:prstGeom prst="line">
            <a:avLst/>
          </a:prstGeom>
          <a:noFill/>
          <a:ln w="50800">
            <a:solidFill>
              <a:srgbClr val="FF0707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How do we multiply</a:t>
            </a:r>
            <a:br>
              <a:rPr lang="en-US" dirty="0"/>
            </a:br>
            <a:r>
              <a:rPr lang="en-US" dirty="0"/>
              <a:t>In base 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1257300" y="24003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cs typeface="Arial" charset="0"/>
              </a:rPr>
              <a:t>•</a:t>
            </a:r>
            <a:r>
              <a:rPr lang="en-US" sz="3600" dirty="0"/>
              <a:t> 10</a:t>
            </a:r>
            <a:r>
              <a:rPr lang="en-US" sz="3600" baseline="50000" dirty="0"/>
              <a:t>2</a:t>
            </a:r>
            <a:r>
              <a:rPr lang="en-US" sz="4000" dirty="0"/>
              <a:t>  +     </a:t>
            </a:r>
            <a:r>
              <a:rPr lang="en-US" sz="3600" dirty="0">
                <a:cs typeface="Arial" charset="0"/>
              </a:rPr>
              <a:t>•</a:t>
            </a:r>
            <a:r>
              <a:rPr lang="en-US" sz="3600" dirty="0"/>
              <a:t> 10</a:t>
            </a:r>
            <a:r>
              <a:rPr lang="en-US" sz="3600" baseline="50000" dirty="0"/>
              <a:t>1</a:t>
            </a:r>
            <a:r>
              <a:rPr lang="en-US" sz="4000" dirty="0"/>
              <a:t>  +     </a:t>
            </a:r>
            <a:r>
              <a:rPr lang="en-US" sz="3600" dirty="0">
                <a:cs typeface="Arial" charset="0"/>
              </a:rPr>
              <a:t>•</a:t>
            </a:r>
            <a:r>
              <a:rPr lang="en-US" sz="3600" dirty="0"/>
              <a:t> 10</a:t>
            </a:r>
            <a:r>
              <a:rPr lang="en-US" sz="3600" baseline="50000" dirty="0"/>
              <a:t>0</a:t>
            </a: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17526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1</a:t>
            </a:r>
            <a:endParaRPr lang="en-US" sz="3600" baseline="50000" dirty="0"/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39624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2</a:t>
            </a:r>
            <a:endParaRPr lang="en-US" sz="3600" baseline="50000" dirty="0"/>
          </a:p>
        </p:txBody>
      </p:sp>
      <p:sp>
        <p:nvSpPr>
          <p:cNvPr id="363526" name="Rectangle 6"/>
          <p:cNvSpPr>
            <a:spLocks noChangeArrowheads="1"/>
          </p:cNvSpPr>
          <p:nvPr/>
        </p:nvSpPr>
        <p:spPr bwMode="auto">
          <a:xfrm>
            <a:off x="62484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8</a:t>
            </a:r>
            <a:endParaRPr lang="en-US" sz="3600" baseline="50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525838" y="2590800"/>
            <a:ext cx="187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x       =</a:t>
            </a:r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31781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33305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The second number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tells us the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number of copies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of the first.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525838" y="2590800"/>
            <a:ext cx="187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x       =</a:t>
            </a: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31781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33305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5791200" y="2362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5943600" y="2362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6096000" y="2362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6248400" y="2362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5791200" y="3048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5943600" y="3048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6096000" y="3048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>
            <a:off x="6248400" y="3048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And </a:t>
            </a:r>
            <a:r>
              <a:rPr lang="en-US" sz="4000" dirty="0" smtClean="0">
                <a:solidFill>
                  <a:srgbClr val="FFFF00"/>
                </a:solidFill>
              </a:rPr>
              <a:t>visa </a:t>
            </a:r>
            <a:r>
              <a:rPr lang="en-US" sz="4000" dirty="0">
                <a:solidFill>
                  <a:srgbClr val="FFFF00"/>
                </a:solidFill>
              </a:rPr>
              <a:t>versa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76803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352800" y="2590800"/>
            <a:ext cx="2128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x        =</a:t>
            </a: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4495800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4648200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5791200" y="1676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5943600" y="1676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>
            <a:off x="5791200" y="3048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5943600" y="3048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5791200" y="2362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5943600" y="2362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>
            <a:off x="5791200" y="37338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>
            <a:off x="5943600" y="37338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This demonstrates that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multiplication in base one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is commutative.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Multiplication is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 repeated addition.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Multiplication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 in base one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is “closed”.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Base One Squares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Squaring is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a special case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of multiplication.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914400" y="24003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cs typeface="Arial" charset="0"/>
              </a:rPr>
              <a:t>•</a:t>
            </a:r>
            <a:r>
              <a:rPr lang="en-US" sz="3600" dirty="0"/>
              <a:t> 100</a:t>
            </a:r>
            <a:r>
              <a:rPr lang="en-US" sz="4000" dirty="0"/>
              <a:t>  +     </a:t>
            </a:r>
            <a:r>
              <a:rPr lang="en-US" sz="3600" dirty="0">
                <a:cs typeface="Arial" charset="0"/>
              </a:rPr>
              <a:t>•</a:t>
            </a:r>
            <a:r>
              <a:rPr lang="en-US" sz="3600" dirty="0"/>
              <a:t> 10</a:t>
            </a:r>
            <a:r>
              <a:rPr lang="en-US" sz="3600" baseline="50000" dirty="0"/>
              <a:t>  </a:t>
            </a:r>
            <a:r>
              <a:rPr lang="en-US" sz="4000" dirty="0"/>
              <a:t>  +     </a:t>
            </a:r>
            <a:r>
              <a:rPr lang="en-US" sz="3600" dirty="0">
                <a:cs typeface="Arial" charset="0"/>
              </a:rPr>
              <a:t>•</a:t>
            </a:r>
            <a:r>
              <a:rPr lang="en-US" sz="3600" dirty="0"/>
              <a:t> 1  </a:t>
            </a:r>
            <a:endParaRPr lang="en-US" sz="3600" baseline="50000" dirty="0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17526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1</a:t>
            </a:r>
            <a:endParaRPr lang="en-US" sz="3600" baseline="50000" dirty="0"/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39624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2</a:t>
            </a:r>
            <a:endParaRPr lang="en-US" sz="3600" baseline="50000" dirty="0"/>
          </a:p>
        </p:txBody>
      </p:sp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62484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8</a:t>
            </a:r>
            <a:endParaRPr lang="en-US" sz="3600" baseline="50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82947" name="Line 3"/>
          <p:cNvSpPr>
            <a:spLocks noChangeShapeType="1"/>
          </p:cNvSpPr>
          <p:nvPr/>
        </p:nvSpPr>
        <p:spPr bwMode="auto">
          <a:xfrm>
            <a:off x="28733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30257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429000" y="2590800"/>
            <a:ext cx="2052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x       =</a:t>
            </a: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41687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43211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3178175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4495800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55626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57150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58674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957" name="Line 14"/>
          <p:cNvSpPr>
            <a:spLocks noChangeShapeType="1"/>
          </p:cNvSpPr>
          <p:nvPr/>
        </p:nvSpPr>
        <p:spPr bwMode="auto">
          <a:xfrm>
            <a:off x="5562600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958" name="Line 15"/>
          <p:cNvSpPr>
            <a:spLocks noChangeShapeType="1"/>
          </p:cNvSpPr>
          <p:nvPr/>
        </p:nvSpPr>
        <p:spPr bwMode="auto">
          <a:xfrm>
            <a:off x="5715000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959" name="Line 16"/>
          <p:cNvSpPr>
            <a:spLocks noChangeShapeType="1"/>
          </p:cNvSpPr>
          <p:nvPr/>
        </p:nvSpPr>
        <p:spPr bwMode="auto">
          <a:xfrm>
            <a:off x="5867400" y="2743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960" name="Line 18"/>
          <p:cNvSpPr>
            <a:spLocks noChangeShapeType="1"/>
          </p:cNvSpPr>
          <p:nvPr/>
        </p:nvSpPr>
        <p:spPr bwMode="auto">
          <a:xfrm>
            <a:off x="55626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961" name="Line 19"/>
          <p:cNvSpPr>
            <a:spLocks noChangeShapeType="1"/>
          </p:cNvSpPr>
          <p:nvPr/>
        </p:nvSpPr>
        <p:spPr bwMode="auto">
          <a:xfrm>
            <a:off x="57150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962" name="Line 20"/>
          <p:cNvSpPr>
            <a:spLocks noChangeShapeType="1"/>
          </p:cNvSpPr>
          <p:nvPr/>
        </p:nvSpPr>
        <p:spPr bwMode="auto">
          <a:xfrm>
            <a:off x="5867400" y="34290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Choosing a different symbol reminds us of the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meaning of “squaring”.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42"/>
          <p:cNvSpPr>
            <a:spLocks noChangeArrowheads="1"/>
          </p:cNvSpPr>
          <p:nvPr/>
        </p:nvSpPr>
        <p:spPr bwMode="auto">
          <a:xfrm>
            <a:off x="6096000" y="28956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3429000" y="2590800"/>
            <a:ext cx="2052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x       =</a:t>
            </a:r>
          </a:p>
        </p:txBody>
      </p:sp>
      <p:sp>
        <p:nvSpPr>
          <p:cNvPr id="84997" name="Oval 35"/>
          <p:cNvSpPr>
            <a:spLocks noChangeArrowheads="1"/>
          </p:cNvSpPr>
          <p:nvPr/>
        </p:nvSpPr>
        <p:spPr bwMode="auto">
          <a:xfrm>
            <a:off x="2667000" y="28956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4998" name="Oval 36"/>
          <p:cNvSpPr>
            <a:spLocks noChangeArrowheads="1"/>
          </p:cNvSpPr>
          <p:nvPr/>
        </p:nvSpPr>
        <p:spPr bwMode="auto">
          <a:xfrm>
            <a:off x="2362200" y="28956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4999" name="Oval 37"/>
          <p:cNvSpPr>
            <a:spLocks noChangeArrowheads="1"/>
          </p:cNvSpPr>
          <p:nvPr/>
        </p:nvSpPr>
        <p:spPr bwMode="auto">
          <a:xfrm>
            <a:off x="2971800" y="28956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000" name="Oval 38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001" name="Oval 39"/>
          <p:cNvSpPr>
            <a:spLocks noChangeArrowheads="1"/>
          </p:cNvSpPr>
          <p:nvPr/>
        </p:nvSpPr>
        <p:spPr bwMode="auto">
          <a:xfrm>
            <a:off x="4191000" y="25908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002" name="Oval 40"/>
          <p:cNvSpPr>
            <a:spLocks noChangeArrowheads="1"/>
          </p:cNvSpPr>
          <p:nvPr/>
        </p:nvSpPr>
        <p:spPr bwMode="auto">
          <a:xfrm>
            <a:off x="4191000" y="32004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003" name="Oval 41"/>
          <p:cNvSpPr>
            <a:spLocks noChangeArrowheads="1"/>
          </p:cNvSpPr>
          <p:nvPr/>
        </p:nvSpPr>
        <p:spPr bwMode="auto">
          <a:xfrm>
            <a:off x="5791200" y="28956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004" name="Oval 43"/>
          <p:cNvSpPr>
            <a:spLocks noChangeArrowheads="1"/>
          </p:cNvSpPr>
          <p:nvPr/>
        </p:nvSpPr>
        <p:spPr bwMode="auto">
          <a:xfrm>
            <a:off x="5486400" y="28956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005" name="Oval 44"/>
          <p:cNvSpPr>
            <a:spLocks noChangeArrowheads="1"/>
          </p:cNvSpPr>
          <p:nvPr/>
        </p:nvSpPr>
        <p:spPr bwMode="auto">
          <a:xfrm>
            <a:off x="6096000" y="32004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006" name="Oval 45"/>
          <p:cNvSpPr>
            <a:spLocks noChangeArrowheads="1"/>
          </p:cNvSpPr>
          <p:nvPr/>
        </p:nvSpPr>
        <p:spPr bwMode="auto">
          <a:xfrm>
            <a:off x="5791200" y="32004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007" name="Oval 46"/>
          <p:cNvSpPr>
            <a:spLocks noChangeArrowheads="1"/>
          </p:cNvSpPr>
          <p:nvPr/>
        </p:nvSpPr>
        <p:spPr bwMode="auto">
          <a:xfrm>
            <a:off x="5486400" y="32004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008" name="Oval 47"/>
          <p:cNvSpPr>
            <a:spLocks noChangeArrowheads="1"/>
          </p:cNvSpPr>
          <p:nvPr/>
        </p:nvSpPr>
        <p:spPr bwMode="auto">
          <a:xfrm>
            <a:off x="6096000" y="25908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009" name="Oval 48"/>
          <p:cNvSpPr>
            <a:spLocks noChangeArrowheads="1"/>
          </p:cNvSpPr>
          <p:nvPr/>
        </p:nvSpPr>
        <p:spPr bwMode="auto">
          <a:xfrm>
            <a:off x="5791200" y="25908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010" name="Oval 49"/>
          <p:cNvSpPr>
            <a:spLocks noChangeArrowheads="1"/>
          </p:cNvSpPr>
          <p:nvPr/>
        </p:nvSpPr>
        <p:spPr bwMode="auto">
          <a:xfrm>
            <a:off x="5486400" y="25908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429000" y="2590800"/>
            <a:ext cx="2052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x       =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3622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26670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29718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41910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41910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54864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57912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60960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54864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57912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60960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54864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57912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60960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352800" y="2590800"/>
            <a:ext cx="2128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x        =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23622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6670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9718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41910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41910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54864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57912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60960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54864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57912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60960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54864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57912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60960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23622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26670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29718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23622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26670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29718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89" name="Rectangle 25"/>
          <p:cNvSpPr>
            <a:spLocks noChangeArrowheads="1"/>
          </p:cNvSpPr>
          <p:nvPr/>
        </p:nvSpPr>
        <p:spPr bwMode="auto">
          <a:xfrm>
            <a:off x="38862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90" name="Rectangle 26"/>
          <p:cNvSpPr>
            <a:spLocks noChangeArrowheads="1"/>
          </p:cNvSpPr>
          <p:nvPr/>
        </p:nvSpPr>
        <p:spPr bwMode="auto">
          <a:xfrm>
            <a:off x="44958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91" name="Rectangle 27"/>
          <p:cNvSpPr>
            <a:spLocks noChangeArrowheads="1"/>
          </p:cNvSpPr>
          <p:nvPr/>
        </p:nvSpPr>
        <p:spPr bwMode="auto">
          <a:xfrm>
            <a:off x="38862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92" name="Rectangle 28"/>
          <p:cNvSpPr>
            <a:spLocks noChangeArrowheads="1"/>
          </p:cNvSpPr>
          <p:nvPr/>
        </p:nvSpPr>
        <p:spPr bwMode="auto">
          <a:xfrm>
            <a:off x="44958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93" name="Rectangle 29"/>
          <p:cNvSpPr>
            <a:spLocks noChangeArrowheads="1"/>
          </p:cNvSpPr>
          <p:nvPr/>
        </p:nvSpPr>
        <p:spPr bwMode="auto">
          <a:xfrm>
            <a:off x="38862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94" name="Rectangle 30"/>
          <p:cNvSpPr>
            <a:spLocks noChangeArrowheads="1"/>
          </p:cNvSpPr>
          <p:nvPr/>
        </p:nvSpPr>
        <p:spPr bwMode="auto">
          <a:xfrm>
            <a:off x="44958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64770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96" name="Rectangle 32"/>
          <p:cNvSpPr>
            <a:spLocks noChangeArrowheads="1"/>
          </p:cNvSpPr>
          <p:nvPr/>
        </p:nvSpPr>
        <p:spPr bwMode="auto">
          <a:xfrm>
            <a:off x="67818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97" name="Rectangle 33"/>
          <p:cNvSpPr>
            <a:spLocks noChangeArrowheads="1"/>
          </p:cNvSpPr>
          <p:nvPr/>
        </p:nvSpPr>
        <p:spPr bwMode="auto">
          <a:xfrm>
            <a:off x="70866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98" name="Rectangle 34"/>
          <p:cNvSpPr>
            <a:spLocks noChangeArrowheads="1"/>
          </p:cNvSpPr>
          <p:nvPr/>
        </p:nvSpPr>
        <p:spPr bwMode="auto">
          <a:xfrm>
            <a:off x="64770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099" name="Rectangle 35"/>
          <p:cNvSpPr>
            <a:spLocks noChangeArrowheads="1"/>
          </p:cNvSpPr>
          <p:nvPr/>
        </p:nvSpPr>
        <p:spPr bwMode="auto">
          <a:xfrm>
            <a:off x="67818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00" name="Rectangle 36"/>
          <p:cNvSpPr>
            <a:spLocks noChangeArrowheads="1"/>
          </p:cNvSpPr>
          <p:nvPr/>
        </p:nvSpPr>
        <p:spPr bwMode="auto">
          <a:xfrm>
            <a:off x="70866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01" name="Rectangle 37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02" name="Rectangle 38"/>
          <p:cNvSpPr>
            <a:spLocks noChangeArrowheads="1"/>
          </p:cNvSpPr>
          <p:nvPr/>
        </p:nvSpPr>
        <p:spPr bwMode="auto">
          <a:xfrm>
            <a:off x="67818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03" name="Rectangle 39"/>
          <p:cNvSpPr>
            <a:spLocks noChangeArrowheads="1"/>
          </p:cNvSpPr>
          <p:nvPr/>
        </p:nvSpPr>
        <p:spPr bwMode="auto">
          <a:xfrm>
            <a:off x="70866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04" name="Rectangle 40"/>
          <p:cNvSpPr>
            <a:spLocks noChangeArrowheads="1"/>
          </p:cNvSpPr>
          <p:nvPr/>
        </p:nvSpPr>
        <p:spPr bwMode="auto">
          <a:xfrm>
            <a:off x="74676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05" name="Rectangle 41"/>
          <p:cNvSpPr>
            <a:spLocks noChangeArrowheads="1"/>
          </p:cNvSpPr>
          <p:nvPr/>
        </p:nvSpPr>
        <p:spPr bwMode="auto">
          <a:xfrm>
            <a:off x="77724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06" name="Rectangle 42"/>
          <p:cNvSpPr>
            <a:spLocks noChangeArrowheads="1"/>
          </p:cNvSpPr>
          <p:nvPr/>
        </p:nvSpPr>
        <p:spPr bwMode="auto">
          <a:xfrm>
            <a:off x="80772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07" name="Rectangle 43"/>
          <p:cNvSpPr>
            <a:spLocks noChangeArrowheads="1"/>
          </p:cNvSpPr>
          <p:nvPr/>
        </p:nvSpPr>
        <p:spPr bwMode="auto">
          <a:xfrm>
            <a:off x="74676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08" name="Rectangle 44"/>
          <p:cNvSpPr>
            <a:spLocks noChangeArrowheads="1"/>
          </p:cNvSpPr>
          <p:nvPr/>
        </p:nvSpPr>
        <p:spPr bwMode="auto">
          <a:xfrm>
            <a:off x="77724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09" name="Rectangle 45"/>
          <p:cNvSpPr>
            <a:spLocks noChangeArrowheads="1"/>
          </p:cNvSpPr>
          <p:nvPr/>
        </p:nvSpPr>
        <p:spPr bwMode="auto">
          <a:xfrm>
            <a:off x="80772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10" name="Rectangle 46"/>
          <p:cNvSpPr>
            <a:spLocks noChangeArrowheads="1"/>
          </p:cNvSpPr>
          <p:nvPr/>
        </p:nvSpPr>
        <p:spPr bwMode="auto">
          <a:xfrm>
            <a:off x="74676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11" name="Rectangle 47"/>
          <p:cNvSpPr>
            <a:spLocks noChangeArrowheads="1"/>
          </p:cNvSpPr>
          <p:nvPr/>
        </p:nvSpPr>
        <p:spPr bwMode="auto">
          <a:xfrm>
            <a:off x="77724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12" name="Rectangle 48"/>
          <p:cNvSpPr>
            <a:spLocks noChangeArrowheads="1"/>
          </p:cNvSpPr>
          <p:nvPr/>
        </p:nvSpPr>
        <p:spPr bwMode="auto">
          <a:xfrm>
            <a:off x="8077200" y="3200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13" name="Rectangle 49"/>
          <p:cNvSpPr>
            <a:spLocks noChangeArrowheads="1"/>
          </p:cNvSpPr>
          <p:nvPr/>
        </p:nvSpPr>
        <p:spPr bwMode="auto">
          <a:xfrm>
            <a:off x="5486400" y="3581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14" name="Rectangle 50"/>
          <p:cNvSpPr>
            <a:spLocks noChangeArrowheads="1"/>
          </p:cNvSpPr>
          <p:nvPr/>
        </p:nvSpPr>
        <p:spPr bwMode="auto">
          <a:xfrm>
            <a:off x="5791200" y="3581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15" name="Rectangle 51"/>
          <p:cNvSpPr>
            <a:spLocks noChangeArrowheads="1"/>
          </p:cNvSpPr>
          <p:nvPr/>
        </p:nvSpPr>
        <p:spPr bwMode="auto">
          <a:xfrm>
            <a:off x="6096000" y="3581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16" name="Rectangle 52"/>
          <p:cNvSpPr>
            <a:spLocks noChangeArrowheads="1"/>
          </p:cNvSpPr>
          <p:nvPr/>
        </p:nvSpPr>
        <p:spPr bwMode="auto">
          <a:xfrm>
            <a:off x="5486400" y="3886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17" name="Rectangle 53"/>
          <p:cNvSpPr>
            <a:spLocks noChangeArrowheads="1"/>
          </p:cNvSpPr>
          <p:nvPr/>
        </p:nvSpPr>
        <p:spPr bwMode="auto">
          <a:xfrm>
            <a:off x="5791200" y="3886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18" name="Rectangle 54"/>
          <p:cNvSpPr>
            <a:spLocks noChangeArrowheads="1"/>
          </p:cNvSpPr>
          <p:nvPr/>
        </p:nvSpPr>
        <p:spPr bwMode="auto">
          <a:xfrm>
            <a:off x="6096000" y="3886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19" name="Rectangle 55"/>
          <p:cNvSpPr>
            <a:spLocks noChangeArrowheads="1"/>
          </p:cNvSpPr>
          <p:nvPr/>
        </p:nvSpPr>
        <p:spPr bwMode="auto">
          <a:xfrm>
            <a:off x="5486400" y="4191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20" name="Rectangle 56"/>
          <p:cNvSpPr>
            <a:spLocks noChangeArrowheads="1"/>
          </p:cNvSpPr>
          <p:nvPr/>
        </p:nvSpPr>
        <p:spPr bwMode="auto">
          <a:xfrm>
            <a:off x="5791200" y="4191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21" name="Rectangle 57"/>
          <p:cNvSpPr>
            <a:spLocks noChangeArrowheads="1"/>
          </p:cNvSpPr>
          <p:nvPr/>
        </p:nvSpPr>
        <p:spPr bwMode="auto">
          <a:xfrm>
            <a:off x="6096000" y="4191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22" name="Rectangle 58"/>
          <p:cNvSpPr>
            <a:spLocks noChangeArrowheads="1"/>
          </p:cNvSpPr>
          <p:nvPr/>
        </p:nvSpPr>
        <p:spPr bwMode="auto">
          <a:xfrm>
            <a:off x="6477000" y="3581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23" name="Rectangle 59"/>
          <p:cNvSpPr>
            <a:spLocks noChangeArrowheads="1"/>
          </p:cNvSpPr>
          <p:nvPr/>
        </p:nvSpPr>
        <p:spPr bwMode="auto">
          <a:xfrm>
            <a:off x="6781800" y="3581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24" name="Rectangle 60"/>
          <p:cNvSpPr>
            <a:spLocks noChangeArrowheads="1"/>
          </p:cNvSpPr>
          <p:nvPr/>
        </p:nvSpPr>
        <p:spPr bwMode="auto">
          <a:xfrm>
            <a:off x="7086600" y="3581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25" name="Rectangle 61"/>
          <p:cNvSpPr>
            <a:spLocks noChangeArrowheads="1"/>
          </p:cNvSpPr>
          <p:nvPr/>
        </p:nvSpPr>
        <p:spPr bwMode="auto">
          <a:xfrm>
            <a:off x="6477000" y="3886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26" name="Rectangle 62"/>
          <p:cNvSpPr>
            <a:spLocks noChangeArrowheads="1"/>
          </p:cNvSpPr>
          <p:nvPr/>
        </p:nvSpPr>
        <p:spPr bwMode="auto">
          <a:xfrm>
            <a:off x="6781800" y="3886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27" name="Rectangle 63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28" name="Rectangle 64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29" name="Rectangle 65"/>
          <p:cNvSpPr>
            <a:spLocks noChangeArrowheads="1"/>
          </p:cNvSpPr>
          <p:nvPr/>
        </p:nvSpPr>
        <p:spPr bwMode="auto">
          <a:xfrm>
            <a:off x="6781800" y="4191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30" name="Rectangle 66"/>
          <p:cNvSpPr>
            <a:spLocks noChangeArrowheads="1"/>
          </p:cNvSpPr>
          <p:nvPr/>
        </p:nvSpPr>
        <p:spPr bwMode="auto">
          <a:xfrm>
            <a:off x="7086600" y="4191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31" name="Rectangle 67"/>
          <p:cNvSpPr>
            <a:spLocks noChangeArrowheads="1"/>
          </p:cNvSpPr>
          <p:nvPr/>
        </p:nvSpPr>
        <p:spPr bwMode="auto">
          <a:xfrm>
            <a:off x="7467600" y="3581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32" name="Rectangle 68"/>
          <p:cNvSpPr>
            <a:spLocks noChangeArrowheads="1"/>
          </p:cNvSpPr>
          <p:nvPr/>
        </p:nvSpPr>
        <p:spPr bwMode="auto">
          <a:xfrm>
            <a:off x="7772400" y="3581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33" name="Rectangle 69"/>
          <p:cNvSpPr>
            <a:spLocks noChangeArrowheads="1"/>
          </p:cNvSpPr>
          <p:nvPr/>
        </p:nvSpPr>
        <p:spPr bwMode="auto">
          <a:xfrm>
            <a:off x="8077200" y="3581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34" name="Rectangle 70"/>
          <p:cNvSpPr>
            <a:spLocks noChangeArrowheads="1"/>
          </p:cNvSpPr>
          <p:nvPr/>
        </p:nvSpPr>
        <p:spPr bwMode="auto">
          <a:xfrm>
            <a:off x="7467600" y="3886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35" name="Rectangle 71"/>
          <p:cNvSpPr>
            <a:spLocks noChangeArrowheads="1"/>
          </p:cNvSpPr>
          <p:nvPr/>
        </p:nvSpPr>
        <p:spPr bwMode="auto">
          <a:xfrm>
            <a:off x="7772400" y="3886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36" name="Rectangle 72"/>
          <p:cNvSpPr>
            <a:spLocks noChangeArrowheads="1"/>
          </p:cNvSpPr>
          <p:nvPr/>
        </p:nvSpPr>
        <p:spPr bwMode="auto">
          <a:xfrm>
            <a:off x="8077200" y="3886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37" name="Rectangle 73"/>
          <p:cNvSpPr>
            <a:spLocks noChangeArrowheads="1"/>
          </p:cNvSpPr>
          <p:nvPr/>
        </p:nvSpPr>
        <p:spPr bwMode="auto">
          <a:xfrm>
            <a:off x="7467600" y="4191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38" name="Rectangle 74"/>
          <p:cNvSpPr>
            <a:spLocks noChangeArrowheads="1"/>
          </p:cNvSpPr>
          <p:nvPr/>
        </p:nvSpPr>
        <p:spPr bwMode="auto">
          <a:xfrm>
            <a:off x="7772400" y="4191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39" name="Rectangle 75"/>
          <p:cNvSpPr>
            <a:spLocks noChangeArrowheads="1"/>
          </p:cNvSpPr>
          <p:nvPr/>
        </p:nvSpPr>
        <p:spPr bwMode="auto">
          <a:xfrm>
            <a:off x="8077200" y="4191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40" name="Rectangle 76"/>
          <p:cNvSpPr>
            <a:spLocks noChangeArrowheads="1"/>
          </p:cNvSpPr>
          <p:nvPr/>
        </p:nvSpPr>
        <p:spPr bwMode="auto">
          <a:xfrm>
            <a:off x="5486400" y="1600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41" name="Rectangle 77"/>
          <p:cNvSpPr>
            <a:spLocks noChangeArrowheads="1"/>
          </p:cNvSpPr>
          <p:nvPr/>
        </p:nvSpPr>
        <p:spPr bwMode="auto">
          <a:xfrm>
            <a:off x="5791200" y="1600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42" name="Rectangle 78"/>
          <p:cNvSpPr>
            <a:spLocks noChangeArrowheads="1"/>
          </p:cNvSpPr>
          <p:nvPr/>
        </p:nvSpPr>
        <p:spPr bwMode="auto">
          <a:xfrm>
            <a:off x="6096000" y="1600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43" name="Rectangle 79"/>
          <p:cNvSpPr>
            <a:spLocks noChangeArrowheads="1"/>
          </p:cNvSpPr>
          <p:nvPr/>
        </p:nvSpPr>
        <p:spPr bwMode="auto">
          <a:xfrm>
            <a:off x="5486400" y="1905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44" name="Rectangle 80"/>
          <p:cNvSpPr>
            <a:spLocks noChangeArrowheads="1"/>
          </p:cNvSpPr>
          <p:nvPr/>
        </p:nvSpPr>
        <p:spPr bwMode="auto">
          <a:xfrm>
            <a:off x="5791200" y="1905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45" name="Rectangle 81"/>
          <p:cNvSpPr>
            <a:spLocks noChangeArrowheads="1"/>
          </p:cNvSpPr>
          <p:nvPr/>
        </p:nvSpPr>
        <p:spPr bwMode="auto">
          <a:xfrm>
            <a:off x="6096000" y="1905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46" name="Rectangle 82"/>
          <p:cNvSpPr>
            <a:spLocks noChangeArrowheads="1"/>
          </p:cNvSpPr>
          <p:nvPr/>
        </p:nvSpPr>
        <p:spPr bwMode="auto">
          <a:xfrm>
            <a:off x="5486400" y="2209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47" name="Rectangle 83"/>
          <p:cNvSpPr>
            <a:spLocks noChangeArrowheads="1"/>
          </p:cNvSpPr>
          <p:nvPr/>
        </p:nvSpPr>
        <p:spPr bwMode="auto">
          <a:xfrm>
            <a:off x="5791200" y="2209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48" name="Rectangle 84"/>
          <p:cNvSpPr>
            <a:spLocks noChangeArrowheads="1"/>
          </p:cNvSpPr>
          <p:nvPr/>
        </p:nvSpPr>
        <p:spPr bwMode="auto">
          <a:xfrm>
            <a:off x="6096000" y="2209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49" name="Rectangle 85"/>
          <p:cNvSpPr>
            <a:spLocks noChangeArrowheads="1"/>
          </p:cNvSpPr>
          <p:nvPr/>
        </p:nvSpPr>
        <p:spPr bwMode="auto">
          <a:xfrm>
            <a:off x="6477000" y="1600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50" name="Rectangle 86"/>
          <p:cNvSpPr>
            <a:spLocks noChangeArrowheads="1"/>
          </p:cNvSpPr>
          <p:nvPr/>
        </p:nvSpPr>
        <p:spPr bwMode="auto">
          <a:xfrm>
            <a:off x="6781800" y="1600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51" name="Rectangle 87"/>
          <p:cNvSpPr>
            <a:spLocks noChangeArrowheads="1"/>
          </p:cNvSpPr>
          <p:nvPr/>
        </p:nvSpPr>
        <p:spPr bwMode="auto">
          <a:xfrm>
            <a:off x="7086600" y="1600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52" name="Rectangle 88"/>
          <p:cNvSpPr>
            <a:spLocks noChangeArrowheads="1"/>
          </p:cNvSpPr>
          <p:nvPr/>
        </p:nvSpPr>
        <p:spPr bwMode="auto">
          <a:xfrm>
            <a:off x="6477000" y="1905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53" name="Rectangle 89"/>
          <p:cNvSpPr>
            <a:spLocks noChangeArrowheads="1"/>
          </p:cNvSpPr>
          <p:nvPr/>
        </p:nvSpPr>
        <p:spPr bwMode="auto">
          <a:xfrm>
            <a:off x="6781800" y="1905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54" name="Rectangle 90"/>
          <p:cNvSpPr>
            <a:spLocks noChangeArrowheads="1"/>
          </p:cNvSpPr>
          <p:nvPr/>
        </p:nvSpPr>
        <p:spPr bwMode="auto">
          <a:xfrm>
            <a:off x="7086600" y="1905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55" name="Rectangle 91"/>
          <p:cNvSpPr>
            <a:spLocks noChangeArrowheads="1"/>
          </p:cNvSpPr>
          <p:nvPr/>
        </p:nvSpPr>
        <p:spPr bwMode="auto">
          <a:xfrm>
            <a:off x="6477000" y="2209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56" name="Rectangle 92"/>
          <p:cNvSpPr>
            <a:spLocks noChangeArrowheads="1"/>
          </p:cNvSpPr>
          <p:nvPr/>
        </p:nvSpPr>
        <p:spPr bwMode="auto">
          <a:xfrm>
            <a:off x="6781800" y="2209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57" name="Rectangle 93"/>
          <p:cNvSpPr>
            <a:spLocks noChangeArrowheads="1"/>
          </p:cNvSpPr>
          <p:nvPr/>
        </p:nvSpPr>
        <p:spPr bwMode="auto">
          <a:xfrm>
            <a:off x="7086600" y="2209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58" name="Rectangle 94"/>
          <p:cNvSpPr>
            <a:spLocks noChangeArrowheads="1"/>
          </p:cNvSpPr>
          <p:nvPr/>
        </p:nvSpPr>
        <p:spPr bwMode="auto">
          <a:xfrm>
            <a:off x="7467600" y="1600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59" name="Rectangle 95"/>
          <p:cNvSpPr>
            <a:spLocks noChangeArrowheads="1"/>
          </p:cNvSpPr>
          <p:nvPr/>
        </p:nvSpPr>
        <p:spPr bwMode="auto">
          <a:xfrm>
            <a:off x="7772400" y="1600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60" name="Rectangle 96"/>
          <p:cNvSpPr>
            <a:spLocks noChangeArrowheads="1"/>
          </p:cNvSpPr>
          <p:nvPr/>
        </p:nvSpPr>
        <p:spPr bwMode="auto">
          <a:xfrm>
            <a:off x="8077200" y="1600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61" name="Rectangle 97"/>
          <p:cNvSpPr>
            <a:spLocks noChangeArrowheads="1"/>
          </p:cNvSpPr>
          <p:nvPr/>
        </p:nvSpPr>
        <p:spPr bwMode="auto">
          <a:xfrm>
            <a:off x="7467600" y="1905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62" name="Rectangle 98"/>
          <p:cNvSpPr>
            <a:spLocks noChangeArrowheads="1"/>
          </p:cNvSpPr>
          <p:nvPr/>
        </p:nvSpPr>
        <p:spPr bwMode="auto">
          <a:xfrm>
            <a:off x="7772400" y="1905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63" name="Rectangle 99"/>
          <p:cNvSpPr>
            <a:spLocks noChangeArrowheads="1"/>
          </p:cNvSpPr>
          <p:nvPr/>
        </p:nvSpPr>
        <p:spPr bwMode="auto">
          <a:xfrm>
            <a:off x="8077200" y="1905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64" name="Rectangle 100"/>
          <p:cNvSpPr>
            <a:spLocks noChangeArrowheads="1"/>
          </p:cNvSpPr>
          <p:nvPr/>
        </p:nvSpPr>
        <p:spPr bwMode="auto">
          <a:xfrm>
            <a:off x="7467600" y="2209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65" name="Rectangle 101"/>
          <p:cNvSpPr>
            <a:spLocks noChangeArrowheads="1"/>
          </p:cNvSpPr>
          <p:nvPr/>
        </p:nvSpPr>
        <p:spPr bwMode="auto">
          <a:xfrm>
            <a:off x="7772400" y="2209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66" name="Rectangle 102"/>
          <p:cNvSpPr>
            <a:spLocks noChangeArrowheads="1"/>
          </p:cNvSpPr>
          <p:nvPr/>
        </p:nvSpPr>
        <p:spPr bwMode="auto">
          <a:xfrm>
            <a:off x="8077200" y="2209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How do we find</a:t>
            </a:r>
            <a:br>
              <a:rPr lang="en-US" dirty="0"/>
            </a:br>
            <a:r>
              <a:rPr lang="en-US" dirty="0"/>
              <a:t>the square root</a:t>
            </a:r>
            <a:br>
              <a:rPr lang="en-US" dirty="0"/>
            </a:br>
            <a:r>
              <a:rPr lang="en-US" dirty="0"/>
              <a:t>in base 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/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“Find the number that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when multiplied by itself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gives the original number.”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If the number is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a perfect square,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the square root is 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the length of one 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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25908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8956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32004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25908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28956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32004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25908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28956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32004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35814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38862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41910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35814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77" name="Rectangle 17"/>
          <p:cNvSpPr>
            <a:spLocks noChangeArrowheads="1"/>
          </p:cNvSpPr>
          <p:nvPr/>
        </p:nvSpPr>
        <p:spPr bwMode="auto">
          <a:xfrm>
            <a:off x="38862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41910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35814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38862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41910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82" name="Rectangle 22"/>
          <p:cNvSpPr>
            <a:spLocks noChangeArrowheads="1"/>
          </p:cNvSpPr>
          <p:nvPr/>
        </p:nvSpPr>
        <p:spPr bwMode="auto">
          <a:xfrm>
            <a:off x="45720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83" name="Rectangle 23"/>
          <p:cNvSpPr>
            <a:spLocks noChangeArrowheads="1"/>
          </p:cNvSpPr>
          <p:nvPr/>
        </p:nvSpPr>
        <p:spPr bwMode="auto">
          <a:xfrm>
            <a:off x="48768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84" name="Rectangle 24"/>
          <p:cNvSpPr>
            <a:spLocks noChangeArrowheads="1"/>
          </p:cNvSpPr>
          <p:nvPr/>
        </p:nvSpPr>
        <p:spPr bwMode="auto">
          <a:xfrm>
            <a:off x="51816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85" name="Rectangle 25"/>
          <p:cNvSpPr>
            <a:spLocks noChangeArrowheads="1"/>
          </p:cNvSpPr>
          <p:nvPr/>
        </p:nvSpPr>
        <p:spPr bwMode="auto">
          <a:xfrm>
            <a:off x="45720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86" name="Rectangle 26"/>
          <p:cNvSpPr>
            <a:spLocks noChangeArrowheads="1"/>
          </p:cNvSpPr>
          <p:nvPr/>
        </p:nvSpPr>
        <p:spPr bwMode="auto">
          <a:xfrm>
            <a:off x="48768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87" name="Rectangle 27"/>
          <p:cNvSpPr>
            <a:spLocks noChangeArrowheads="1"/>
          </p:cNvSpPr>
          <p:nvPr/>
        </p:nvSpPr>
        <p:spPr bwMode="auto">
          <a:xfrm>
            <a:off x="51816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88" name="Rectangle 28"/>
          <p:cNvSpPr>
            <a:spLocks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89" name="Rectangle 29"/>
          <p:cNvSpPr>
            <a:spLocks noChangeArrowheads="1"/>
          </p:cNvSpPr>
          <p:nvPr/>
        </p:nvSpPr>
        <p:spPr bwMode="auto">
          <a:xfrm>
            <a:off x="48768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90" name="Rectangle 30"/>
          <p:cNvSpPr>
            <a:spLocks noChangeArrowheads="1"/>
          </p:cNvSpPr>
          <p:nvPr/>
        </p:nvSpPr>
        <p:spPr bwMode="auto">
          <a:xfrm>
            <a:off x="51816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91" name="Rectangle 31"/>
          <p:cNvSpPr>
            <a:spLocks noChangeArrowheads="1"/>
          </p:cNvSpPr>
          <p:nvPr/>
        </p:nvSpPr>
        <p:spPr bwMode="auto">
          <a:xfrm>
            <a:off x="25908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92" name="Rectangle 32"/>
          <p:cNvSpPr>
            <a:spLocks noChangeArrowheads="1"/>
          </p:cNvSpPr>
          <p:nvPr/>
        </p:nvSpPr>
        <p:spPr bwMode="auto">
          <a:xfrm>
            <a:off x="28956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93" name="Rectangle 33"/>
          <p:cNvSpPr>
            <a:spLocks noChangeArrowheads="1"/>
          </p:cNvSpPr>
          <p:nvPr/>
        </p:nvSpPr>
        <p:spPr bwMode="auto">
          <a:xfrm>
            <a:off x="32004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94" name="Rectangle 34"/>
          <p:cNvSpPr>
            <a:spLocks noChangeArrowheads="1"/>
          </p:cNvSpPr>
          <p:nvPr/>
        </p:nvSpPr>
        <p:spPr bwMode="auto">
          <a:xfrm>
            <a:off x="25908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95" name="Rectangle 35"/>
          <p:cNvSpPr>
            <a:spLocks noChangeArrowheads="1"/>
          </p:cNvSpPr>
          <p:nvPr/>
        </p:nvSpPr>
        <p:spPr bwMode="auto">
          <a:xfrm>
            <a:off x="28956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96" name="Rectangle 36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97" name="Rectangle 37"/>
          <p:cNvSpPr>
            <a:spLocks noChangeArrowheads="1"/>
          </p:cNvSpPr>
          <p:nvPr/>
        </p:nvSpPr>
        <p:spPr bwMode="auto">
          <a:xfrm>
            <a:off x="25908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98" name="Rectangle 38"/>
          <p:cNvSpPr>
            <a:spLocks noChangeArrowheads="1"/>
          </p:cNvSpPr>
          <p:nvPr/>
        </p:nvSpPr>
        <p:spPr bwMode="auto">
          <a:xfrm>
            <a:off x="28956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99" name="Rectangle 39"/>
          <p:cNvSpPr>
            <a:spLocks noChangeArrowheads="1"/>
          </p:cNvSpPr>
          <p:nvPr/>
        </p:nvSpPr>
        <p:spPr bwMode="auto">
          <a:xfrm>
            <a:off x="32004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00" name="Rectangle 40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01" name="Rectangle 41"/>
          <p:cNvSpPr>
            <a:spLocks noChangeArrowheads="1"/>
          </p:cNvSpPr>
          <p:nvPr/>
        </p:nvSpPr>
        <p:spPr bwMode="auto">
          <a:xfrm>
            <a:off x="38862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02" name="Rectangle 42"/>
          <p:cNvSpPr>
            <a:spLocks noChangeArrowheads="1"/>
          </p:cNvSpPr>
          <p:nvPr/>
        </p:nvSpPr>
        <p:spPr bwMode="auto">
          <a:xfrm>
            <a:off x="41910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03" name="Rectangle 43"/>
          <p:cNvSpPr>
            <a:spLocks noChangeArrowheads="1"/>
          </p:cNvSpPr>
          <p:nvPr/>
        </p:nvSpPr>
        <p:spPr bwMode="auto">
          <a:xfrm>
            <a:off x="35814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04" name="Rectangle 44"/>
          <p:cNvSpPr>
            <a:spLocks noChangeArrowheads="1"/>
          </p:cNvSpPr>
          <p:nvPr/>
        </p:nvSpPr>
        <p:spPr bwMode="auto">
          <a:xfrm>
            <a:off x="38862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05" name="Rectangle 45"/>
          <p:cNvSpPr>
            <a:spLocks noChangeArrowheads="1"/>
          </p:cNvSpPr>
          <p:nvPr/>
        </p:nvSpPr>
        <p:spPr bwMode="auto">
          <a:xfrm>
            <a:off x="41910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06" name="Rectangle 46"/>
          <p:cNvSpPr>
            <a:spLocks noChangeArrowheads="1"/>
          </p:cNvSpPr>
          <p:nvPr/>
        </p:nvSpPr>
        <p:spPr bwMode="auto">
          <a:xfrm>
            <a:off x="35814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07" name="Rectangle 47"/>
          <p:cNvSpPr>
            <a:spLocks noChangeArrowheads="1"/>
          </p:cNvSpPr>
          <p:nvPr/>
        </p:nvSpPr>
        <p:spPr bwMode="auto">
          <a:xfrm>
            <a:off x="38862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08" name="Rectangle 48"/>
          <p:cNvSpPr>
            <a:spLocks noChangeArrowheads="1"/>
          </p:cNvSpPr>
          <p:nvPr/>
        </p:nvSpPr>
        <p:spPr bwMode="auto">
          <a:xfrm>
            <a:off x="41910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09" name="Rectangle 49"/>
          <p:cNvSpPr>
            <a:spLocks noChangeArrowheads="1"/>
          </p:cNvSpPr>
          <p:nvPr/>
        </p:nvSpPr>
        <p:spPr bwMode="auto">
          <a:xfrm>
            <a:off x="45720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0" name="Rectangle 50"/>
          <p:cNvSpPr>
            <a:spLocks noChangeArrowheads="1"/>
          </p:cNvSpPr>
          <p:nvPr/>
        </p:nvSpPr>
        <p:spPr bwMode="auto">
          <a:xfrm>
            <a:off x="48768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1" name="Rectangle 51"/>
          <p:cNvSpPr>
            <a:spLocks noChangeArrowheads="1"/>
          </p:cNvSpPr>
          <p:nvPr/>
        </p:nvSpPr>
        <p:spPr bwMode="auto">
          <a:xfrm>
            <a:off x="51816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2" name="Rectangle 52"/>
          <p:cNvSpPr>
            <a:spLocks noChangeArrowheads="1"/>
          </p:cNvSpPr>
          <p:nvPr/>
        </p:nvSpPr>
        <p:spPr bwMode="auto">
          <a:xfrm>
            <a:off x="45720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3" name="Rectangle 53"/>
          <p:cNvSpPr>
            <a:spLocks noChangeArrowheads="1"/>
          </p:cNvSpPr>
          <p:nvPr/>
        </p:nvSpPr>
        <p:spPr bwMode="auto">
          <a:xfrm>
            <a:off x="48768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4" name="Rectangle 54"/>
          <p:cNvSpPr>
            <a:spLocks noChangeArrowheads="1"/>
          </p:cNvSpPr>
          <p:nvPr/>
        </p:nvSpPr>
        <p:spPr bwMode="auto">
          <a:xfrm>
            <a:off x="51816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5" name="Rectangle 55"/>
          <p:cNvSpPr>
            <a:spLocks noChangeArrowheads="1"/>
          </p:cNvSpPr>
          <p:nvPr/>
        </p:nvSpPr>
        <p:spPr bwMode="auto">
          <a:xfrm>
            <a:off x="45720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6" name="Rectangle 56"/>
          <p:cNvSpPr>
            <a:spLocks noChangeArrowheads="1"/>
          </p:cNvSpPr>
          <p:nvPr/>
        </p:nvSpPr>
        <p:spPr bwMode="auto">
          <a:xfrm>
            <a:off x="48768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7" name="Rectangle 57"/>
          <p:cNvSpPr>
            <a:spLocks noChangeArrowheads="1"/>
          </p:cNvSpPr>
          <p:nvPr/>
        </p:nvSpPr>
        <p:spPr bwMode="auto">
          <a:xfrm>
            <a:off x="51816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8" name="Rectangle 58"/>
          <p:cNvSpPr>
            <a:spLocks noChangeArrowheads="1"/>
          </p:cNvSpPr>
          <p:nvPr/>
        </p:nvSpPr>
        <p:spPr bwMode="auto">
          <a:xfrm>
            <a:off x="2590800" y="1828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9" name="Rectangle 59"/>
          <p:cNvSpPr>
            <a:spLocks noChangeArrowheads="1"/>
          </p:cNvSpPr>
          <p:nvPr/>
        </p:nvSpPr>
        <p:spPr bwMode="auto">
          <a:xfrm>
            <a:off x="2895600" y="1828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0" name="Rectangle 60"/>
          <p:cNvSpPr>
            <a:spLocks noChangeArrowheads="1"/>
          </p:cNvSpPr>
          <p:nvPr/>
        </p:nvSpPr>
        <p:spPr bwMode="auto">
          <a:xfrm>
            <a:off x="3200400" y="1828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1" name="Rectangle 61"/>
          <p:cNvSpPr>
            <a:spLocks noChangeArrowheads="1"/>
          </p:cNvSpPr>
          <p:nvPr/>
        </p:nvSpPr>
        <p:spPr bwMode="auto">
          <a:xfrm>
            <a:off x="25908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2" name="Rectangle 62"/>
          <p:cNvSpPr>
            <a:spLocks noChangeArrowheads="1"/>
          </p:cNvSpPr>
          <p:nvPr/>
        </p:nvSpPr>
        <p:spPr bwMode="auto">
          <a:xfrm>
            <a:off x="28956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3" name="Rectangle 63"/>
          <p:cNvSpPr>
            <a:spLocks noChangeArrowheads="1"/>
          </p:cNvSpPr>
          <p:nvPr/>
        </p:nvSpPr>
        <p:spPr bwMode="auto">
          <a:xfrm>
            <a:off x="32004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4" name="Rectangle 64"/>
          <p:cNvSpPr>
            <a:spLocks noChangeArrowheads="1"/>
          </p:cNvSpPr>
          <p:nvPr/>
        </p:nvSpPr>
        <p:spPr bwMode="auto">
          <a:xfrm>
            <a:off x="25908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5" name="Rectangle 65"/>
          <p:cNvSpPr>
            <a:spLocks noChangeArrowheads="1"/>
          </p:cNvSpPr>
          <p:nvPr/>
        </p:nvSpPr>
        <p:spPr bwMode="auto">
          <a:xfrm>
            <a:off x="28956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6" name="Rectangle 66"/>
          <p:cNvSpPr>
            <a:spLocks noChangeArrowheads="1"/>
          </p:cNvSpPr>
          <p:nvPr/>
        </p:nvSpPr>
        <p:spPr bwMode="auto">
          <a:xfrm>
            <a:off x="32004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7" name="Rectangle 67"/>
          <p:cNvSpPr>
            <a:spLocks noChangeArrowheads="1"/>
          </p:cNvSpPr>
          <p:nvPr/>
        </p:nvSpPr>
        <p:spPr bwMode="auto">
          <a:xfrm>
            <a:off x="3581400" y="1828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8" name="Rectangle 68"/>
          <p:cNvSpPr>
            <a:spLocks noChangeArrowheads="1"/>
          </p:cNvSpPr>
          <p:nvPr/>
        </p:nvSpPr>
        <p:spPr bwMode="auto">
          <a:xfrm>
            <a:off x="3886200" y="1828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9" name="Rectangle 69"/>
          <p:cNvSpPr>
            <a:spLocks noChangeArrowheads="1"/>
          </p:cNvSpPr>
          <p:nvPr/>
        </p:nvSpPr>
        <p:spPr bwMode="auto">
          <a:xfrm>
            <a:off x="4191000" y="1828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30" name="Rectangle 70"/>
          <p:cNvSpPr>
            <a:spLocks noChangeArrowheads="1"/>
          </p:cNvSpPr>
          <p:nvPr/>
        </p:nvSpPr>
        <p:spPr bwMode="auto">
          <a:xfrm>
            <a:off x="35814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31" name="Rectangle 71"/>
          <p:cNvSpPr>
            <a:spLocks noChangeArrowheads="1"/>
          </p:cNvSpPr>
          <p:nvPr/>
        </p:nvSpPr>
        <p:spPr bwMode="auto">
          <a:xfrm>
            <a:off x="38862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32" name="Rectangle 72"/>
          <p:cNvSpPr>
            <a:spLocks noChangeArrowheads="1"/>
          </p:cNvSpPr>
          <p:nvPr/>
        </p:nvSpPr>
        <p:spPr bwMode="auto">
          <a:xfrm>
            <a:off x="41910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33" name="Rectangle 73"/>
          <p:cNvSpPr>
            <a:spLocks noChangeArrowheads="1"/>
          </p:cNvSpPr>
          <p:nvPr/>
        </p:nvSpPr>
        <p:spPr bwMode="auto">
          <a:xfrm>
            <a:off x="35814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34" name="Rectangle 74"/>
          <p:cNvSpPr>
            <a:spLocks noChangeArrowheads="1"/>
          </p:cNvSpPr>
          <p:nvPr/>
        </p:nvSpPr>
        <p:spPr bwMode="auto">
          <a:xfrm>
            <a:off x="38862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35" name="Rectangle 75"/>
          <p:cNvSpPr>
            <a:spLocks noChangeArrowheads="1"/>
          </p:cNvSpPr>
          <p:nvPr/>
        </p:nvSpPr>
        <p:spPr bwMode="auto">
          <a:xfrm>
            <a:off x="41910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36" name="Rectangle 76"/>
          <p:cNvSpPr>
            <a:spLocks noChangeArrowheads="1"/>
          </p:cNvSpPr>
          <p:nvPr/>
        </p:nvSpPr>
        <p:spPr bwMode="auto">
          <a:xfrm>
            <a:off x="4572000" y="1828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37" name="Rectangle 77"/>
          <p:cNvSpPr>
            <a:spLocks noChangeArrowheads="1"/>
          </p:cNvSpPr>
          <p:nvPr/>
        </p:nvSpPr>
        <p:spPr bwMode="auto">
          <a:xfrm>
            <a:off x="4876800" y="1828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38" name="Rectangle 78"/>
          <p:cNvSpPr>
            <a:spLocks noChangeArrowheads="1"/>
          </p:cNvSpPr>
          <p:nvPr/>
        </p:nvSpPr>
        <p:spPr bwMode="auto">
          <a:xfrm>
            <a:off x="5181600" y="1828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39" name="Rectangle 79"/>
          <p:cNvSpPr>
            <a:spLocks noChangeArrowheads="1"/>
          </p:cNvSpPr>
          <p:nvPr/>
        </p:nvSpPr>
        <p:spPr bwMode="auto">
          <a:xfrm>
            <a:off x="45720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40" name="Rectangle 80"/>
          <p:cNvSpPr>
            <a:spLocks noChangeArrowheads="1"/>
          </p:cNvSpPr>
          <p:nvPr/>
        </p:nvSpPr>
        <p:spPr bwMode="auto">
          <a:xfrm>
            <a:off x="48768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41" name="Rectangle 81"/>
          <p:cNvSpPr>
            <a:spLocks noChangeArrowheads="1"/>
          </p:cNvSpPr>
          <p:nvPr/>
        </p:nvSpPr>
        <p:spPr bwMode="auto">
          <a:xfrm>
            <a:off x="51816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42" name="Rectangle 82"/>
          <p:cNvSpPr>
            <a:spLocks noChangeArrowheads="1"/>
          </p:cNvSpPr>
          <p:nvPr/>
        </p:nvSpPr>
        <p:spPr bwMode="auto">
          <a:xfrm>
            <a:off x="45720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43" name="Rectangle 83"/>
          <p:cNvSpPr>
            <a:spLocks noChangeArrowheads="1"/>
          </p:cNvSpPr>
          <p:nvPr/>
        </p:nvSpPr>
        <p:spPr bwMode="auto">
          <a:xfrm>
            <a:off x="48768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44" name="Rectangle 84"/>
          <p:cNvSpPr>
            <a:spLocks noChangeArrowheads="1"/>
          </p:cNvSpPr>
          <p:nvPr/>
        </p:nvSpPr>
        <p:spPr bwMode="auto">
          <a:xfrm>
            <a:off x="51816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45" name="Line 85"/>
          <p:cNvSpPr>
            <a:spLocks noChangeShapeType="1"/>
          </p:cNvSpPr>
          <p:nvPr/>
        </p:nvSpPr>
        <p:spPr bwMode="auto">
          <a:xfrm flipV="1">
            <a:off x="2322513" y="1524000"/>
            <a:ext cx="3316287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46" name="Line 86"/>
          <p:cNvSpPr>
            <a:spLocks noChangeShapeType="1"/>
          </p:cNvSpPr>
          <p:nvPr/>
        </p:nvSpPr>
        <p:spPr bwMode="auto">
          <a:xfrm flipV="1">
            <a:off x="2149475" y="1524000"/>
            <a:ext cx="228600" cy="762000"/>
          </a:xfrm>
          <a:prstGeom prst="line">
            <a:avLst/>
          </a:prstGeom>
          <a:noFill/>
          <a:ln w="130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890588" y="24003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4000" dirty="0"/>
              <a:t>+     </a:t>
            </a:r>
            <a:r>
              <a:rPr lang="en-US" sz="3600" dirty="0">
                <a:cs typeface="Arial" charset="0"/>
              </a:rPr>
              <a:t>•</a:t>
            </a:r>
            <a:r>
              <a:rPr lang="en-US" sz="3600" dirty="0"/>
              <a:t> 10 </a:t>
            </a:r>
            <a:r>
              <a:rPr lang="en-US" sz="4000" dirty="0"/>
              <a:t>  +     </a:t>
            </a:r>
            <a:r>
              <a:rPr lang="en-US" sz="3600" dirty="0">
                <a:cs typeface="Arial" charset="0"/>
              </a:rPr>
              <a:t>•</a:t>
            </a:r>
            <a:r>
              <a:rPr lang="en-US" sz="3600" dirty="0"/>
              <a:t> 1</a:t>
            </a:r>
            <a:endParaRPr lang="en-US" sz="3600" baseline="50000" dirty="0"/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1752600" y="25146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</a:rPr>
              <a:t>100</a:t>
            </a:r>
            <a:endParaRPr lang="en-US" sz="3600" baseline="50000" dirty="0"/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39624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2</a:t>
            </a:r>
            <a:endParaRPr lang="en-US" sz="3600" baseline="50000" dirty="0"/>
          </a:p>
        </p:txBody>
      </p:sp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62484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8</a:t>
            </a:r>
            <a:endParaRPr lang="en-US" sz="3600" baseline="50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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590800" y="2819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28956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32004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25908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28956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32004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25908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28956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32004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35814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38862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41910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35814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38862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41910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35814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38862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41910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06" name="Rectangle 22"/>
          <p:cNvSpPr>
            <a:spLocks noChangeArrowheads="1"/>
          </p:cNvSpPr>
          <p:nvPr/>
        </p:nvSpPr>
        <p:spPr bwMode="auto">
          <a:xfrm>
            <a:off x="45720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48768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08" name="Rectangle 24"/>
          <p:cNvSpPr>
            <a:spLocks noChangeArrowheads="1"/>
          </p:cNvSpPr>
          <p:nvPr/>
        </p:nvSpPr>
        <p:spPr bwMode="auto">
          <a:xfrm>
            <a:off x="51816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09" name="Rectangle 25"/>
          <p:cNvSpPr>
            <a:spLocks noChangeArrowheads="1"/>
          </p:cNvSpPr>
          <p:nvPr/>
        </p:nvSpPr>
        <p:spPr bwMode="auto">
          <a:xfrm>
            <a:off x="45720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48768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51816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12" name="Rectangle 28"/>
          <p:cNvSpPr>
            <a:spLocks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13" name="Rectangle 29"/>
          <p:cNvSpPr>
            <a:spLocks noChangeArrowheads="1"/>
          </p:cNvSpPr>
          <p:nvPr/>
        </p:nvSpPr>
        <p:spPr bwMode="auto">
          <a:xfrm>
            <a:off x="48768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14" name="Rectangle 30"/>
          <p:cNvSpPr>
            <a:spLocks noChangeArrowheads="1"/>
          </p:cNvSpPr>
          <p:nvPr/>
        </p:nvSpPr>
        <p:spPr bwMode="auto">
          <a:xfrm>
            <a:off x="51816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15" name="Rectangle 31"/>
          <p:cNvSpPr>
            <a:spLocks noChangeArrowheads="1"/>
          </p:cNvSpPr>
          <p:nvPr/>
        </p:nvSpPr>
        <p:spPr bwMode="auto">
          <a:xfrm>
            <a:off x="2590800" y="3810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16" name="Rectangle 32"/>
          <p:cNvSpPr>
            <a:spLocks noChangeArrowheads="1"/>
          </p:cNvSpPr>
          <p:nvPr/>
        </p:nvSpPr>
        <p:spPr bwMode="auto">
          <a:xfrm>
            <a:off x="28956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17" name="Rectangle 33"/>
          <p:cNvSpPr>
            <a:spLocks noChangeArrowheads="1"/>
          </p:cNvSpPr>
          <p:nvPr/>
        </p:nvSpPr>
        <p:spPr bwMode="auto">
          <a:xfrm>
            <a:off x="32004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18" name="Rectangle 34"/>
          <p:cNvSpPr>
            <a:spLocks noChangeArrowheads="1"/>
          </p:cNvSpPr>
          <p:nvPr/>
        </p:nvSpPr>
        <p:spPr bwMode="auto">
          <a:xfrm>
            <a:off x="2590800" y="4114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19" name="Rectangle 35"/>
          <p:cNvSpPr>
            <a:spLocks noChangeArrowheads="1"/>
          </p:cNvSpPr>
          <p:nvPr/>
        </p:nvSpPr>
        <p:spPr bwMode="auto">
          <a:xfrm>
            <a:off x="28956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20" name="Rectangle 36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21" name="Rectangle 37"/>
          <p:cNvSpPr>
            <a:spLocks noChangeArrowheads="1"/>
          </p:cNvSpPr>
          <p:nvPr/>
        </p:nvSpPr>
        <p:spPr bwMode="auto">
          <a:xfrm>
            <a:off x="2590800" y="4419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22" name="Rectangle 38"/>
          <p:cNvSpPr>
            <a:spLocks noChangeArrowheads="1"/>
          </p:cNvSpPr>
          <p:nvPr/>
        </p:nvSpPr>
        <p:spPr bwMode="auto">
          <a:xfrm>
            <a:off x="28956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23" name="Rectangle 39"/>
          <p:cNvSpPr>
            <a:spLocks noChangeArrowheads="1"/>
          </p:cNvSpPr>
          <p:nvPr/>
        </p:nvSpPr>
        <p:spPr bwMode="auto">
          <a:xfrm>
            <a:off x="32004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24" name="Rectangle 40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25" name="Rectangle 41"/>
          <p:cNvSpPr>
            <a:spLocks noChangeArrowheads="1"/>
          </p:cNvSpPr>
          <p:nvPr/>
        </p:nvSpPr>
        <p:spPr bwMode="auto">
          <a:xfrm>
            <a:off x="38862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26" name="Rectangle 42"/>
          <p:cNvSpPr>
            <a:spLocks noChangeArrowheads="1"/>
          </p:cNvSpPr>
          <p:nvPr/>
        </p:nvSpPr>
        <p:spPr bwMode="auto">
          <a:xfrm>
            <a:off x="41910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27" name="Rectangle 43"/>
          <p:cNvSpPr>
            <a:spLocks noChangeArrowheads="1"/>
          </p:cNvSpPr>
          <p:nvPr/>
        </p:nvSpPr>
        <p:spPr bwMode="auto">
          <a:xfrm>
            <a:off x="35814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28" name="Rectangle 44"/>
          <p:cNvSpPr>
            <a:spLocks noChangeArrowheads="1"/>
          </p:cNvSpPr>
          <p:nvPr/>
        </p:nvSpPr>
        <p:spPr bwMode="auto">
          <a:xfrm>
            <a:off x="38862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29" name="Rectangle 45"/>
          <p:cNvSpPr>
            <a:spLocks noChangeArrowheads="1"/>
          </p:cNvSpPr>
          <p:nvPr/>
        </p:nvSpPr>
        <p:spPr bwMode="auto">
          <a:xfrm>
            <a:off x="41910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30" name="Rectangle 46"/>
          <p:cNvSpPr>
            <a:spLocks noChangeArrowheads="1"/>
          </p:cNvSpPr>
          <p:nvPr/>
        </p:nvSpPr>
        <p:spPr bwMode="auto">
          <a:xfrm>
            <a:off x="35814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31" name="Rectangle 47"/>
          <p:cNvSpPr>
            <a:spLocks noChangeArrowheads="1"/>
          </p:cNvSpPr>
          <p:nvPr/>
        </p:nvSpPr>
        <p:spPr bwMode="auto">
          <a:xfrm>
            <a:off x="38862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32" name="Rectangle 48"/>
          <p:cNvSpPr>
            <a:spLocks noChangeArrowheads="1"/>
          </p:cNvSpPr>
          <p:nvPr/>
        </p:nvSpPr>
        <p:spPr bwMode="auto">
          <a:xfrm>
            <a:off x="41910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33" name="Rectangle 49"/>
          <p:cNvSpPr>
            <a:spLocks noChangeArrowheads="1"/>
          </p:cNvSpPr>
          <p:nvPr/>
        </p:nvSpPr>
        <p:spPr bwMode="auto">
          <a:xfrm>
            <a:off x="45720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34" name="Rectangle 50"/>
          <p:cNvSpPr>
            <a:spLocks noChangeArrowheads="1"/>
          </p:cNvSpPr>
          <p:nvPr/>
        </p:nvSpPr>
        <p:spPr bwMode="auto">
          <a:xfrm>
            <a:off x="48768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35" name="Rectangle 51"/>
          <p:cNvSpPr>
            <a:spLocks noChangeArrowheads="1"/>
          </p:cNvSpPr>
          <p:nvPr/>
        </p:nvSpPr>
        <p:spPr bwMode="auto">
          <a:xfrm>
            <a:off x="51816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36" name="Rectangle 52"/>
          <p:cNvSpPr>
            <a:spLocks noChangeArrowheads="1"/>
          </p:cNvSpPr>
          <p:nvPr/>
        </p:nvSpPr>
        <p:spPr bwMode="auto">
          <a:xfrm>
            <a:off x="45720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37" name="Rectangle 53"/>
          <p:cNvSpPr>
            <a:spLocks noChangeArrowheads="1"/>
          </p:cNvSpPr>
          <p:nvPr/>
        </p:nvSpPr>
        <p:spPr bwMode="auto">
          <a:xfrm>
            <a:off x="48768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38" name="Rectangle 54"/>
          <p:cNvSpPr>
            <a:spLocks noChangeArrowheads="1"/>
          </p:cNvSpPr>
          <p:nvPr/>
        </p:nvSpPr>
        <p:spPr bwMode="auto">
          <a:xfrm>
            <a:off x="51816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39" name="Rectangle 55"/>
          <p:cNvSpPr>
            <a:spLocks noChangeArrowheads="1"/>
          </p:cNvSpPr>
          <p:nvPr/>
        </p:nvSpPr>
        <p:spPr bwMode="auto">
          <a:xfrm>
            <a:off x="45720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40" name="Rectangle 56"/>
          <p:cNvSpPr>
            <a:spLocks noChangeArrowheads="1"/>
          </p:cNvSpPr>
          <p:nvPr/>
        </p:nvSpPr>
        <p:spPr bwMode="auto">
          <a:xfrm>
            <a:off x="48768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41" name="Rectangle 57"/>
          <p:cNvSpPr>
            <a:spLocks noChangeArrowheads="1"/>
          </p:cNvSpPr>
          <p:nvPr/>
        </p:nvSpPr>
        <p:spPr bwMode="auto">
          <a:xfrm>
            <a:off x="51816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42" name="Rectangle 58"/>
          <p:cNvSpPr>
            <a:spLocks noChangeArrowheads="1"/>
          </p:cNvSpPr>
          <p:nvPr/>
        </p:nvSpPr>
        <p:spPr bwMode="auto">
          <a:xfrm>
            <a:off x="25908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43" name="Rectangle 59"/>
          <p:cNvSpPr>
            <a:spLocks noChangeArrowheads="1"/>
          </p:cNvSpPr>
          <p:nvPr/>
        </p:nvSpPr>
        <p:spPr bwMode="auto">
          <a:xfrm>
            <a:off x="28956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44" name="Rectangle 60"/>
          <p:cNvSpPr>
            <a:spLocks noChangeArrowheads="1"/>
          </p:cNvSpPr>
          <p:nvPr/>
        </p:nvSpPr>
        <p:spPr bwMode="auto">
          <a:xfrm>
            <a:off x="32004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45" name="Rectangle 61"/>
          <p:cNvSpPr>
            <a:spLocks noChangeArrowheads="1"/>
          </p:cNvSpPr>
          <p:nvPr/>
        </p:nvSpPr>
        <p:spPr bwMode="auto">
          <a:xfrm>
            <a:off x="2590800" y="2133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46" name="Rectangle 62"/>
          <p:cNvSpPr>
            <a:spLocks noChangeArrowheads="1"/>
          </p:cNvSpPr>
          <p:nvPr/>
        </p:nvSpPr>
        <p:spPr bwMode="auto">
          <a:xfrm>
            <a:off x="28956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47" name="Rectangle 63"/>
          <p:cNvSpPr>
            <a:spLocks noChangeArrowheads="1"/>
          </p:cNvSpPr>
          <p:nvPr/>
        </p:nvSpPr>
        <p:spPr bwMode="auto">
          <a:xfrm>
            <a:off x="32004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48" name="Rectangle 64"/>
          <p:cNvSpPr>
            <a:spLocks noChangeArrowheads="1"/>
          </p:cNvSpPr>
          <p:nvPr/>
        </p:nvSpPr>
        <p:spPr bwMode="auto">
          <a:xfrm>
            <a:off x="2590800" y="2438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49" name="Rectangle 65"/>
          <p:cNvSpPr>
            <a:spLocks noChangeArrowheads="1"/>
          </p:cNvSpPr>
          <p:nvPr/>
        </p:nvSpPr>
        <p:spPr bwMode="auto">
          <a:xfrm>
            <a:off x="28956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50" name="Rectangle 66"/>
          <p:cNvSpPr>
            <a:spLocks noChangeArrowheads="1"/>
          </p:cNvSpPr>
          <p:nvPr/>
        </p:nvSpPr>
        <p:spPr bwMode="auto">
          <a:xfrm>
            <a:off x="32004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51" name="Rectangle 67"/>
          <p:cNvSpPr>
            <a:spLocks noChangeArrowheads="1"/>
          </p:cNvSpPr>
          <p:nvPr/>
        </p:nvSpPr>
        <p:spPr bwMode="auto">
          <a:xfrm>
            <a:off x="35814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52" name="Rectangle 68"/>
          <p:cNvSpPr>
            <a:spLocks noChangeArrowheads="1"/>
          </p:cNvSpPr>
          <p:nvPr/>
        </p:nvSpPr>
        <p:spPr bwMode="auto">
          <a:xfrm>
            <a:off x="38862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53" name="Rectangle 69"/>
          <p:cNvSpPr>
            <a:spLocks noChangeArrowheads="1"/>
          </p:cNvSpPr>
          <p:nvPr/>
        </p:nvSpPr>
        <p:spPr bwMode="auto">
          <a:xfrm>
            <a:off x="41910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54" name="Rectangle 70"/>
          <p:cNvSpPr>
            <a:spLocks noChangeArrowheads="1"/>
          </p:cNvSpPr>
          <p:nvPr/>
        </p:nvSpPr>
        <p:spPr bwMode="auto">
          <a:xfrm>
            <a:off x="35814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55" name="Rectangle 71"/>
          <p:cNvSpPr>
            <a:spLocks noChangeArrowheads="1"/>
          </p:cNvSpPr>
          <p:nvPr/>
        </p:nvSpPr>
        <p:spPr bwMode="auto">
          <a:xfrm>
            <a:off x="38862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56" name="Rectangle 72"/>
          <p:cNvSpPr>
            <a:spLocks noChangeArrowheads="1"/>
          </p:cNvSpPr>
          <p:nvPr/>
        </p:nvSpPr>
        <p:spPr bwMode="auto">
          <a:xfrm>
            <a:off x="41910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57" name="Rectangle 73"/>
          <p:cNvSpPr>
            <a:spLocks noChangeArrowheads="1"/>
          </p:cNvSpPr>
          <p:nvPr/>
        </p:nvSpPr>
        <p:spPr bwMode="auto">
          <a:xfrm>
            <a:off x="35814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58" name="Rectangle 74"/>
          <p:cNvSpPr>
            <a:spLocks noChangeArrowheads="1"/>
          </p:cNvSpPr>
          <p:nvPr/>
        </p:nvSpPr>
        <p:spPr bwMode="auto">
          <a:xfrm>
            <a:off x="38862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59" name="Rectangle 75"/>
          <p:cNvSpPr>
            <a:spLocks noChangeArrowheads="1"/>
          </p:cNvSpPr>
          <p:nvPr/>
        </p:nvSpPr>
        <p:spPr bwMode="auto">
          <a:xfrm>
            <a:off x="41910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60" name="Rectangle 76"/>
          <p:cNvSpPr>
            <a:spLocks noChangeArrowheads="1"/>
          </p:cNvSpPr>
          <p:nvPr/>
        </p:nvSpPr>
        <p:spPr bwMode="auto">
          <a:xfrm>
            <a:off x="45720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61" name="Rectangle 77"/>
          <p:cNvSpPr>
            <a:spLocks noChangeArrowheads="1"/>
          </p:cNvSpPr>
          <p:nvPr/>
        </p:nvSpPr>
        <p:spPr bwMode="auto">
          <a:xfrm>
            <a:off x="48768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62" name="Rectangle 78"/>
          <p:cNvSpPr>
            <a:spLocks noChangeArrowheads="1"/>
          </p:cNvSpPr>
          <p:nvPr/>
        </p:nvSpPr>
        <p:spPr bwMode="auto">
          <a:xfrm>
            <a:off x="51816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63" name="Rectangle 79"/>
          <p:cNvSpPr>
            <a:spLocks noChangeArrowheads="1"/>
          </p:cNvSpPr>
          <p:nvPr/>
        </p:nvSpPr>
        <p:spPr bwMode="auto">
          <a:xfrm>
            <a:off x="45720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64" name="Rectangle 80"/>
          <p:cNvSpPr>
            <a:spLocks noChangeArrowheads="1"/>
          </p:cNvSpPr>
          <p:nvPr/>
        </p:nvSpPr>
        <p:spPr bwMode="auto">
          <a:xfrm>
            <a:off x="48768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65" name="Rectangle 81"/>
          <p:cNvSpPr>
            <a:spLocks noChangeArrowheads="1"/>
          </p:cNvSpPr>
          <p:nvPr/>
        </p:nvSpPr>
        <p:spPr bwMode="auto">
          <a:xfrm>
            <a:off x="51816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66" name="Rectangle 82"/>
          <p:cNvSpPr>
            <a:spLocks noChangeArrowheads="1"/>
          </p:cNvSpPr>
          <p:nvPr/>
        </p:nvSpPr>
        <p:spPr bwMode="auto">
          <a:xfrm>
            <a:off x="45720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67" name="Rectangle 83"/>
          <p:cNvSpPr>
            <a:spLocks noChangeArrowheads="1"/>
          </p:cNvSpPr>
          <p:nvPr/>
        </p:nvSpPr>
        <p:spPr bwMode="auto">
          <a:xfrm>
            <a:off x="48768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68" name="Rectangle 84"/>
          <p:cNvSpPr>
            <a:spLocks noChangeArrowheads="1"/>
          </p:cNvSpPr>
          <p:nvPr/>
        </p:nvSpPr>
        <p:spPr bwMode="auto">
          <a:xfrm>
            <a:off x="51816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269" name="Line 85"/>
          <p:cNvSpPr>
            <a:spLocks noChangeShapeType="1"/>
          </p:cNvSpPr>
          <p:nvPr/>
        </p:nvSpPr>
        <p:spPr bwMode="auto">
          <a:xfrm flipV="1">
            <a:off x="2322513" y="1524000"/>
            <a:ext cx="3316287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3270" name="Line 86"/>
          <p:cNvSpPr>
            <a:spLocks noChangeShapeType="1"/>
          </p:cNvSpPr>
          <p:nvPr/>
        </p:nvSpPr>
        <p:spPr bwMode="auto">
          <a:xfrm flipV="1">
            <a:off x="2149475" y="1524000"/>
            <a:ext cx="228600" cy="762000"/>
          </a:xfrm>
          <a:prstGeom prst="line">
            <a:avLst/>
          </a:prstGeom>
          <a:noFill/>
          <a:ln w="130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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2590800" y="2819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8956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32004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25908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8956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32004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25908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28956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32004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35814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38862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41910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35814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38862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41910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27" name="Rectangle 19"/>
          <p:cNvSpPr>
            <a:spLocks noChangeArrowheads="1"/>
          </p:cNvSpPr>
          <p:nvPr/>
        </p:nvSpPr>
        <p:spPr bwMode="auto">
          <a:xfrm>
            <a:off x="35814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38862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41910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45720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48768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51816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45720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48768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35" name="Rectangle 27"/>
          <p:cNvSpPr>
            <a:spLocks noChangeArrowheads="1"/>
          </p:cNvSpPr>
          <p:nvPr/>
        </p:nvSpPr>
        <p:spPr bwMode="auto">
          <a:xfrm>
            <a:off x="51816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36" name="Rectangle 28"/>
          <p:cNvSpPr>
            <a:spLocks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48768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38" name="Rectangle 30"/>
          <p:cNvSpPr>
            <a:spLocks noChangeArrowheads="1"/>
          </p:cNvSpPr>
          <p:nvPr/>
        </p:nvSpPr>
        <p:spPr bwMode="auto">
          <a:xfrm>
            <a:off x="51816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39" name="Rectangle 31"/>
          <p:cNvSpPr>
            <a:spLocks noChangeArrowheads="1"/>
          </p:cNvSpPr>
          <p:nvPr/>
        </p:nvSpPr>
        <p:spPr bwMode="auto">
          <a:xfrm>
            <a:off x="2590800" y="3810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40" name="Rectangle 32"/>
          <p:cNvSpPr>
            <a:spLocks noChangeArrowheads="1"/>
          </p:cNvSpPr>
          <p:nvPr/>
        </p:nvSpPr>
        <p:spPr bwMode="auto">
          <a:xfrm>
            <a:off x="28956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41" name="Rectangle 33"/>
          <p:cNvSpPr>
            <a:spLocks noChangeArrowheads="1"/>
          </p:cNvSpPr>
          <p:nvPr/>
        </p:nvSpPr>
        <p:spPr bwMode="auto">
          <a:xfrm>
            <a:off x="32004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42" name="Rectangle 34"/>
          <p:cNvSpPr>
            <a:spLocks noChangeArrowheads="1"/>
          </p:cNvSpPr>
          <p:nvPr/>
        </p:nvSpPr>
        <p:spPr bwMode="auto">
          <a:xfrm>
            <a:off x="2590800" y="4114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43" name="Rectangle 35"/>
          <p:cNvSpPr>
            <a:spLocks noChangeArrowheads="1"/>
          </p:cNvSpPr>
          <p:nvPr/>
        </p:nvSpPr>
        <p:spPr bwMode="auto">
          <a:xfrm>
            <a:off x="28956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44" name="Rectangle 36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2590800" y="4419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28956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47" name="Rectangle 39"/>
          <p:cNvSpPr>
            <a:spLocks noChangeArrowheads="1"/>
          </p:cNvSpPr>
          <p:nvPr/>
        </p:nvSpPr>
        <p:spPr bwMode="auto">
          <a:xfrm>
            <a:off x="32004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48" name="Rectangle 40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49" name="Rectangle 41"/>
          <p:cNvSpPr>
            <a:spLocks noChangeArrowheads="1"/>
          </p:cNvSpPr>
          <p:nvPr/>
        </p:nvSpPr>
        <p:spPr bwMode="auto">
          <a:xfrm>
            <a:off x="38862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50" name="Rectangle 42"/>
          <p:cNvSpPr>
            <a:spLocks noChangeArrowheads="1"/>
          </p:cNvSpPr>
          <p:nvPr/>
        </p:nvSpPr>
        <p:spPr bwMode="auto">
          <a:xfrm>
            <a:off x="41910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51" name="Rectangle 43"/>
          <p:cNvSpPr>
            <a:spLocks noChangeArrowheads="1"/>
          </p:cNvSpPr>
          <p:nvPr/>
        </p:nvSpPr>
        <p:spPr bwMode="auto">
          <a:xfrm>
            <a:off x="35814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52" name="Rectangle 44"/>
          <p:cNvSpPr>
            <a:spLocks noChangeArrowheads="1"/>
          </p:cNvSpPr>
          <p:nvPr/>
        </p:nvSpPr>
        <p:spPr bwMode="auto">
          <a:xfrm>
            <a:off x="38862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53" name="Rectangle 45"/>
          <p:cNvSpPr>
            <a:spLocks noChangeArrowheads="1"/>
          </p:cNvSpPr>
          <p:nvPr/>
        </p:nvSpPr>
        <p:spPr bwMode="auto">
          <a:xfrm>
            <a:off x="41910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54" name="Rectangle 46"/>
          <p:cNvSpPr>
            <a:spLocks noChangeArrowheads="1"/>
          </p:cNvSpPr>
          <p:nvPr/>
        </p:nvSpPr>
        <p:spPr bwMode="auto">
          <a:xfrm>
            <a:off x="35814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55" name="Rectangle 47"/>
          <p:cNvSpPr>
            <a:spLocks noChangeArrowheads="1"/>
          </p:cNvSpPr>
          <p:nvPr/>
        </p:nvSpPr>
        <p:spPr bwMode="auto">
          <a:xfrm>
            <a:off x="38862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56" name="Rectangle 48"/>
          <p:cNvSpPr>
            <a:spLocks noChangeArrowheads="1"/>
          </p:cNvSpPr>
          <p:nvPr/>
        </p:nvSpPr>
        <p:spPr bwMode="auto">
          <a:xfrm>
            <a:off x="41910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57" name="Rectangle 49"/>
          <p:cNvSpPr>
            <a:spLocks noChangeArrowheads="1"/>
          </p:cNvSpPr>
          <p:nvPr/>
        </p:nvSpPr>
        <p:spPr bwMode="auto">
          <a:xfrm>
            <a:off x="45720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58" name="Rectangle 50"/>
          <p:cNvSpPr>
            <a:spLocks noChangeArrowheads="1"/>
          </p:cNvSpPr>
          <p:nvPr/>
        </p:nvSpPr>
        <p:spPr bwMode="auto">
          <a:xfrm>
            <a:off x="48768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59" name="Rectangle 51"/>
          <p:cNvSpPr>
            <a:spLocks noChangeArrowheads="1"/>
          </p:cNvSpPr>
          <p:nvPr/>
        </p:nvSpPr>
        <p:spPr bwMode="auto">
          <a:xfrm>
            <a:off x="51816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60" name="Rectangle 52"/>
          <p:cNvSpPr>
            <a:spLocks noChangeArrowheads="1"/>
          </p:cNvSpPr>
          <p:nvPr/>
        </p:nvSpPr>
        <p:spPr bwMode="auto">
          <a:xfrm>
            <a:off x="45720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61" name="Rectangle 53"/>
          <p:cNvSpPr>
            <a:spLocks noChangeArrowheads="1"/>
          </p:cNvSpPr>
          <p:nvPr/>
        </p:nvSpPr>
        <p:spPr bwMode="auto">
          <a:xfrm>
            <a:off x="48768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62" name="Rectangle 54"/>
          <p:cNvSpPr>
            <a:spLocks noChangeArrowheads="1"/>
          </p:cNvSpPr>
          <p:nvPr/>
        </p:nvSpPr>
        <p:spPr bwMode="auto">
          <a:xfrm>
            <a:off x="51816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63" name="Rectangle 55"/>
          <p:cNvSpPr>
            <a:spLocks noChangeArrowheads="1"/>
          </p:cNvSpPr>
          <p:nvPr/>
        </p:nvSpPr>
        <p:spPr bwMode="auto">
          <a:xfrm>
            <a:off x="45720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64" name="Rectangle 56"/>
          <p:cNvSpPr>
            <a:spLocks noChangeArrowheads="1"/>
          </p:cNvSpPr>
          <p:nvPr/>
        </p:nvSpPr>
        <p:spPr bwMode="auto">
          <a:xfrm>
            <a:off x="48768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65" name="Rectangle 57"/>
          <p:cNvSpPr>
            <a:spLocks noChangeArrowheads="1"/>
          </p:cNvSpPr>
          <p:nvPr/>
        </p:nvSpPr>
        <p:spPr bwMode="auto">
          <a:xfrm>
            <a:off x="51816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66" name="Rectangle 58"/>
          <p:cNvSpPr>
            <a:spLocks noChangeArrowheads="1"/>
          </p:cNvSpPr>
          <p:nvPr/>
        </p:nvSpPr>
        <p:spPr bwMode="auto">
          <a:xfrm>
            <a:off x="25908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67" name="Rectangle 59"/>
          <p:cNvSpPr>
            <a:spLocks noChangeArrowheads="1"/>
          </p:cNvSpPr>
          <p:nvPr/>
        </p:nvSpPr>
        <p:spPr bwMode="auto">
          <a:xfrm>
            <a:off x="28956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68" name="Rectangle 60"/>
          <p:cNvSpPr>
            <a:spLocks noChangeArrowheads="1"/>
          </p:cNvSpPr>
          <p:nvPr/>
        </p:nvSpPr>
        <p:spPr bwMode="auto">
          <a:xfrm>
            <a:off x="32004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69" name="Rectangle 61"/>
          <p:cNvSpPr>
            <a:spLocks noChangeArrowheads="1"/>
          </p:cNvSpPr>
          <p:nvPr/>
        </p:nvSpPr>
        <p:spPr bwMode="auto">
          <a:xfrm>
            <a:off x="2590800" y="2133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70" name="Rectangle 62"/>
          <p:cNvSpPr>
            <a:spLocks noChangeArrowheads="1"/>
          </p:cNvSpPr>
          <p:nvPr/>
        </p:nvSpPr>
        <p:spPr bwMode="auto">
          <a:xfrm>
            <a:off x="28956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71" name="Rectangle 63"/>
          <p:cNvSpPr>
            <a:spLocks noChangeArrowheads="1"/>
          </p:cNvSpPr>
          <p:nvPr/>
        </p:nvSpPr>
        <p:spPr bwMode="auto">
          <a:xfrm>
            <a:off x="32004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72" name="Rectangle 64"/>
          <p:cNvSpPr>
            <a:spLocks noChangeArrowheads="1"/>
          </p:cNvSpPr>
          <p:nvPr/>
        </p:nvSpPr>
        <p:spPr bwMode="auto">
          <a:xfrm>
            <a:off x="2590800" y="2438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73" name="Rectangle 65"/>
          <p:cNvSpPr>
            <a:spLocks noChangeArrowheads="1"/>
          </p:cNvSpPr>
          <p:nvPr/>
        </p:nvSpPr>
        <p:spPr bwMode="auto">
          <a:xfrm>
            <a:off x="28956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74" name="Rectangle 66"/>
          <p:cNvSpPr>
            <a:spLocks noChangeArrowheads="1"/>
          </p:cNvSpPr>
          <p:nvPr/>
        </p:nvSpPr>
        <p:spPr bwMode="auto">
          <a:xfrm>
            <a:off x="32004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75" name="Rectangle 67"/>
          <p:cNvSpPr>
            <a:spLocks noChangeArrowheads="1"/>
          </p:cNvSpPr>
          <p:nvPr/>
        </p:nvSpPr>
        <p:spPr bwMode="auto">
          <a:xfrm>
            <a:off x="35814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76" name="Rectangle 68"/>
          <p:cNvSpPr>
            <a:spLocks noChangeArrowheads="1"/>
          </p:cNvSpPr>
          <p:nvPr/>
        </p:nvSpPr>
        <p:spPr bwMode="auto">
          <a:xfrm>
            <a:off x="38862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77" name="Rectangle 69"/>
          <p:cNvSpPr>
            <a:spLocks noChangeArrowheads="1"/>
          </p:cNvSpPr>
          <p:nvPr/>
        </p:nvSpPr>
        <p:spPr bwMode="auto">
          <a:xfrm>
            <a:off x="41910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78" name="Rectangle 70"/>
          <p:cNvSpPr>
            <a:spLocks noChangeArrowheads="1"/>
          </p:cNvSpPr>
          <p:nvPr/>
        </p:nvSpPr>
        <p:spPr bwMode="auto">
          <a:xfrm>
            <a:off x="35814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79" name="Rectangle 71"/>
          <p:cNvSpPr>
            <a:spLocks noChangeArrowheads="1"/>
          </p:cNvSpPr>
          <p:nvPr/>
        </p:nvSpPr>
        <p:spPr bwMode="auto">
          <a:xfrm>
            <a:off x="38862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80" name="Rectangle 72"/>
          <p:cNvSpPr>
            <a:spLocks noChangeArrowheads="1"/>
          </p:cNvSpPr>
          <p:nvPr/>
        </p:nvSpPr>
        <p:spPr bwMode="auto">
          <a:xfrm>
            <a:off x="41910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81" name="Rectangle 73"/>
          <p:cNvSpPr>
            <a:spLocks noChangeArrowheads="1"/>
          </p:cNvSpPr>
          <p:nvPr/>
        </p:nvSpPr>
        <p:spPr bwMode="auto">
          <a:xfrm>
            <a:off x="35814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82" name="Rectangle 74"/>
          <p:cNvSpPr>
            <a:spLocks noChangeArrowheads="1"/>
          </p:cNvSpPr>
          <p:nvPr/>
        </p:nvSpPr>
        <p:spPr bwMode="auto">
          <a:xfrm>
            <a:off x="38862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83" name="Rectangle 75"/>
          <p:cNvSpPr>
            <a:spLocks noChangeArrowheads="1"/>
          </p:cNvSpPr>
          <p:nvPr/>
        </p:nvSpPr>
        <p:spPr bwMode="auto">
          <a:xfrm>
            <a:off x="41910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84" name="Rectangle 76"/>
          <p:cNvSpPr>
            <a:spLocks noChangeArrowheads="1"/>
          </p:cNvSpPr>
          <p:nvPr/>
        </p:nvSpPr>
        <p:spPr bwMode="auto">
          <a:xfrm>
            <a:off x="45720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85" name="Rectangle 77"/>
          <p:cNvSpPr>
            <a:spLocks noChangeArrowheads="1"/>
          </p:cNvSpPr>
          <p:nvPr/>
        </p:nvSpPr>
        <p:spPr bwMode="auto">
          <a:xfrm>
            <a:off x="48768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86" name="Rectangle 78"/>
          <p:cNvSpPr>
            <a:spLocks noChangeArrowheads="1"/>
          </p:cNvSpPr>
          <p:nvPr/>
        </p:nvSpPr>
        <p:spPr bwMode="auto">
          <a:xfrm>
            <a:off x="51816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87" name="Rectangle 79"/>
          <p:cNvSpPr>
            <a:spLocks noChangeArrowheads="1"/>
          </p:cNvSpPr>
          <p:nvPr/>
        </p:nvSpPr>
        <p:spPr bwMode="auto">
          <a:xfrm>
            <a:off x="45720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88" name="Rectangle 80"/>
          <p:cNvSpPr>
            <a:spLocks noChangeArrowheads="1"/>
          </p:cNvSpPr>
          <p:nvPr/>
        </p:nvSpPr>
        <p:spPr bwMode="auto">
          <a:xfrm>
            <a:off x="48768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89" name="Rectangle 81"/>
          <p:cNvSpPr>
            <a:spLocks noChangeArrowheads="1"/>
          </p:cNvSpPr>
          <p:nvPr/>
        </p:nvSpPr>
        <p:spPr bwMode="auto">
          <a:xfrm>
            <a:off x="51816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90" name="Rectangle 82"/>
          <p:cNvSpPr>
            <a:spLocks noChangeArrowheads="1"/>
          </p:cNvSpPr>
          <p:nvPr/>
        </p:nvSpPr>
        <p:spPr bwMode="auto">
          <a:xfrm>
            <a:off x="45720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91" name="Rectangle 83"/>
          <p:cNvSpPr>
            <a:spLocks noChangeArrowheads="1"/>
          </p:cNvSpPr>
          <p:nvPr/>
        </p:nvSpPr>
        <p:spPr bwMode="auto">
          <a:xfrm>
            <a:off x="48768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92" name="Rectangle 84"/>
          <p:cNvSpPr>
            <a:spLocks noChangeArrowheads="1"/>
          </p:cNvSpPr>
          <p:nvPr/>
        </p:nvSpPr>
        <p:spPr bwMode="auto">
          <a:xfrm>
            <a:off x="51816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93" name="Line 85"/>
          <p:cNvSpPr>
            <a:spLocks noChangeShapeType="1"/>
          </p:cNvSpPr>
          <p:nvPr/>
        </p:nvSpPr>
        <p:spPr bwMode="auto">
          <a:xfrm flipV="1">
            <a:off x="2322513" y="1524000"/>
            <a:ext cx="3316287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4294" name="Line 86"/>
          <p:cNvSpPr>
            <a:spLocks noChangeShapeType="1"/>
          </p:cNvSpPr>
          <p:nvPr/>
        </p:nvSpPr>
        <p:spPr bwMode="auto">
          <a:xfrm flipV="1">
            <a:off x="2149475" y="1524000"/>
            <a:ext cx="228600" cy="762000"/>
          </a:xfrm>
          <a:prstGeom prst="line">
            <a:avLst/>
          </a:prstGeom>
          <a:noFill/>
          <a:ln w="130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4295" name="Rectangle 87"/>
          <p:cNvSpPr>
            <a:spLocks noChangeArrowheads="1"/>
          </p:cNvSpPr>
          <p:nvPr/>
        </p:nvSpPr>
        <p:spPr bwMode="auto">
          <a:xfrm>
            <a:off x="1981200" y="2819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96" name="Rectangle 88"/>
          <p:cNvSpPr>
            <a:spLocks noChangeArrowheads="1"/>
          </p:cNvSpPr>
          <p:nvPr/>
        </p:nvSpPr>
        <p:spPr bwMode="auto">
          <a:xfrm>
            <a:off x="19812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97" name="Rectangle 89"/>
          <p:cNvSpPr>
            <a:spLocks noChangeArrowheads="1"/>
          </p:cNvSpPr>
          <p:nvPr/>
        </p:nvSpPr>
        <p:spPr bwMode="auto">
          <a:xfrm>
            <a:off x="19812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98" name="Rectangle 90"/>
          <p:cNvSpPr>
            <a:spLocks noChangeArrowheads="1"/>
          </p:cNvSpPr>
          <p:nvPr/>
        </p:nvSpPr>
        <p:spPr bwMode="auto">
          <a:xfrm>
            <a:off x="1981200" y="3810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99" name="Rectangle 91"/>
          <p:cNvSpPr>
            <a:spLocks noChangeArrowheads="1"/>
          </p:cNvSpPr>
          <p:nvPr/>
        </p:nvSpPr>
        <p:spPr bwMode="auto">
          <a:xfrm>
            <a:off x="1981200" y="4114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300" name="Rectangle 92"/>
          <p:cNvSpPr>
            <a:spLocks noChangeArrowheads="1"/>
          </p:cNvSpPr>
          <p:nvPr/>
        </p:nvSpPr>
        <p:spPr bwMode="auto">
          <a:xfrm>
            <a:off x="1981200" y="4419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301" name="Rectangle 93"/>
          <p:cNvSpPr>
            <a:spLocks noChangeArrowheads="1"/>
          </p:cNvSpPr>
          <p:nvPr/>
        </p:nvSpPr>
        <p:spPr bwMode="auto">
          <a:xfrm>
            <a:off x="19812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302" name="Rectangle 94"/>
          <p:cNvSpPr>
            <a:spLocks noChangeArrowheads="1"/>
          </p:cNvSpPr>
          <p:nvPr/>
        </p:nvSpPr>
        <p:spPr bwMode="auto">
          <a:xfrm>
            <a:off x="1981200" y="2133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303" name="Rectangle 95"/>
          <p:cNvSpPr>
            <a:spLocks noChangeArrowheads="1"/>
          </p:cNvSpPr>
          <p:nvPr/>
        </p:nvSpPr>
        <p:spPr bwMode="auto">
          <a:xfrm>
            <a:off x="1981200" y="2438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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590800" y="2819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8956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2004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25908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28956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32004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25908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28956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32004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35814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38862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41910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35814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9" name="Rectangle 17"/>
          <p:cNvSpPr>
            <a:spLocks noChangeArrowheads="1"/>
          </p:cNvSpPr>
          <p:nvPr/>
        </p:nvSpPr>
        <p:spPr bwMode="auto">
          <a:xfrm>
            <a:off x="38862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50" name="Rectangle 18"/>
          <p:cNvSpPr>
            <a:spLocks noChangeArrowheads="1"/>
          </p:cNvSpPr>
          <p:nvPr/>
        </p:nvSpPr>
        <p:spPr bwMode="auto">
          <a:xfrm>
            <a:off x="41910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51" name="Rectangle 19"/>
          <p:cNvSpPr>
            <a:spLocks noChangeArrowheads="1"/>
          </p:cNvSpPr>
          <p:nvPr/>
        </p:nvSpPr>
        <p:spPr bwMode="auto">
          <a:xfrm>
            <a:off x="35814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52" name="Rectangle 20"/>
          <p:cNvSpPr>
            <a:spLocks noChangeArrowheads="1"/>
          </p:cNvSpPr>
          <p:nvPr/>
        </p:nvSpPr>
        <p:spPr bwMode="auto">
          <a:xfrm>
            <a:off x="38862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53" name="Rectangle 21"/>
          <p:cNvSpPr>
            <a:spLocks noChangeArrowheads="1"/>
          </p:cNvSpPr>
          <p:nvPr/>
        </p:nvSpPr>
        <p:spPr bwMode="auto">
          <a:xfrm>
            <a:off x="41910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54" name="Rectangle 22"/>
          <p:cNvSpPr>
            <a:spLocks noChangeArrowheads="1"/>
          </p:cNvSpPr>
          <p:nvPr/>
        </p:nvSpPr>
        <p:spPr bwMode="auto">
          <a:xfrm>
            <a:off x="45720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55" name="Rectangle 23"/>
          <p:cNvSpPr>
            <a:spLocks noChangeArrowheads="1"/>
          </p:cNvSpPr>
          <p:nvPr/>
        </p:nvSpPr>
        <p:spPr bwMode="auto">
          <a:xfrm>
            <a:off x="48768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56" name="Rectangle 24"/>
          <p:cNvSpPr>
            <a:spLocks noChangeArrowheads="1"/>
          </p:cNvSpPr>
          <p:nvPr/>
        </p:nvSpPr>
        <p:spPr bwMode="auto">
          <a:xfrm>
            <a:off x="51816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57" name="Rectangle 25"/>
          <p:cNvSpPr>
            <a:spLocks noChangeArrowheads="1"/>
          </p:cNvSpPr>
          <p:nvPr/>
        </p:nvSpPr>
        <p:spPr bwMode="auto">
          <a:xfrm>
            <a:off x="45720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58" name="Rectangle 26"/>
          <p:cNvSpPr>
            <a:spLocks noChangeArrowheads="1"/>
          </p:cNvSpPr>
          <p:nvPr/>
        </p:nvSpPr>
        <p:spPr bwMode="auto">
          <a:xfrm>
            <a:off x="48768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59" name="Rectangle 27"/>
          <p:cNvSpPr>
            <a:spLocks noChangeArrowheads="1"/>
          </p:cNvSpPr>
          <p:nvPr/>
        </p:nvSpPr>
        <p:spPr bwMode="auto">
          <a:xfrm>
            <a:off x="51816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60" name="Rectangle 28"/>
          <p:cNvSpPr>
            <a:spLocks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61" name="Rectangle 29"/>
          <p:cNvSpPr>
            <a:spLocks noChangeArrowheads="1"/>
          </p:cNvSpPr>
          <p:nvPr/>
        </p:nvSpPr>
        <p:spPr bwMode="auto">
          <a:xfrm>
            <a:off x="48768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62" name="Rectangle 30"/>
          <p:cNvSpPr>
            <a:spLocks noChangeArrowheads="1"/>
          </p:cNvSpPr>
          <p:nvPr/>
        </p:nvSpPr>
        <p:spPr bwMode="auto">
          <a:xfrm>
            <a:off x="51816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63" name="Rectangle 31"/>
          <p:cNvSpPr>
            <a:spLocks noChangeArrowheads="1"/>
          </p:cNvSpPr>
          <p:nvPr/>
        </p:nvSpPr>
        <p:spPr bwMode="auto">
          <a:xfrm>
            <a:off x="2590800" y="3810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64" name="Rectangle 32"/>
          <p:cNvSpPr>
            <a:spLocks noChangeArrowheads="1"/>
          </p:cNvSpPr>
          <p:nvPr/>
        </p:nvSpPr>
        <p:spPr bwMode="auto">
          <a:xfrm>
            <a:off x="28956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65" name="Rectangle 33"/>
          <p:cNvSpPr>
            <a:spLocks noChangeArrowheads="1"/>
          </p:cNvSpPr>
          <p:nvPr/>
        </p:nvSpPr>
        <p:spPr bwMode="auto">
          <a:xfrm>
            <a:off x="32004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66" name="Rectangle 34"/>
          <p:cNvSpPr>
            <a:spLocks noChangeArrowheads="1"/>
          </p:cNvSpPr>
          <p:nvPr/>
        </p:nvSpPr>
        <p:spPr bwMode="auto">
          <a:xfrm>
            <a:off x="2590800" y="4114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67" name="Rectangle 35"/>
          <p:cNvSpPr>
            <a:spLocks noChangeArrowheads="1"/>
          </p:cNvSpPr>
          <p:nvPr/>
        </p:nvSpPr>
        <p:spPr bwMode="auto">
          <a:xfrm>
            <a:off x="28956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68" name="Rectangle 36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69" name="Rectangle 37"/>
          <p:cNvSpPr>
            <a:spLocks noChangeArrowheads="1"/>
          </p:cNvSpPr>
          <p:nvPr/>
        </p:nvSpPr>
        <p:spPr bwMode="auto">
          <a:xfrm>
            <a:off x="2590800" y="4419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70" name="Rectangle 38"/>
          <p:cNvSpPr>
            <a:spLocks noChangeArrowheads="1"/>
          </p:cNvSpPr>
          <p:nvPr/>
        </p:nvSpPr>
        <p:spPr bwMode="auto">
          <a:xfrm>
            <a:off x="28956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71" name="Rectangle 39"/>
          <p:cNvSpPr>
            <a:spLocks noChangeArrowheads="1"/>
          </p:cNvSpPr>
          <p:nvPr/>
        </p:nvSpPr>
        <p:spPr bwMode="auto">
          <a:xfrm>
            <a:off x="32004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72" name="Rectangle 40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73" name="Rectangle 41"/>
          <p:cNvSpPr>
            <a:spLocks noChangeArrowheads="1"/>
          </p:cNvSpPr>
          <p:nvPr/>
        </p:nvSpPr>
        <p:spPr bwMode="auto">
          <a:xfrm>
            <a:off x="38862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74" name="Rectangle 42"/>
          <p:cNvSpPr>
            <a:spLocks noChangeArrowheads="1"/>
          </p:cNvSpPr>
          <p:nvPr/>
        </p:nvSpPr>
        <p:spPr bwMode="auto">
          <a:xfrm>
            <a:off x="41910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75" name="Rectangle 43"/>
          <p:cNvSpPr>
            <a:spLocks noChangeArrowheads="1"/>
          </p:cNvSpPr>
          <p:nvPr/>
        </p:nvSpPr>
        <p:spPr bwMode="auto">
          <a:xfrm>
            <a:off x="35814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76" name="Rectangle 44"/>
          <p:cNvSpPr>
            <a:spLocks noChangeArrowheads="1"/>
          </p:cNvSpPr>
          <p:nvPr/>
        </p:nvSpPr>
        <p:spPr bwMode="auto">
          <a:xfrm>
            <a:off x="38862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77" name="Rectangle 45"/>
          <p:cNvSpPr>
            <a:spLocks noChangeArrowheads="1"/>
          </p:cNvSpPr>
          <p:nvPr/>
        </p:nvSpPr>
        <p:spPr bwMode="auto">
          <a:xfrm>
            <a:off x="41910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78" name="Rectangle 46"/>
          <p:cNvSpPr>
            <a:spLocks noChangeArrowheads="1"/>
          </p:cNvSpPr>
          <p:nvPr/>
        </p:nvSpPr>
        <p:spPr bwMode="auto">
          <a:xfrm>
            <a:off x="35814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79" name="Rectangle 47"/>
          <p:cNvSpPr>
            <a:spLocks noChangeArrowheads="1"/>
          </p:cNvSpPr>
          <p:nvPr/>
        </p:nvSpPr>
        <p:spPr bwMode="auto">
          <a:xfrm>
            <a:off x="38862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80" name="Rectangle 48"/>
          <p:cNvSpPr>
            <a:spLocks noChangeArrowheads="1"/>
          </p:cNvSpPr>
          <p:nvPr/>
        </p:nvSpPr>
        <p:spPr bwMode="auto">
          <a:xfrm>
            <a:off x="41910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81" name="Rectangle 49"/>
          <p:cNvSpPr>
            <a:spLocks noChangeArrowheads="1"/>
          </p:cNvSpPr>
          <p:nvPr/>
        </p:nvSpPr>
        <p:spPr bwMode="auto">
          <a:xfrm>
            <a:off x="45720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82" name="Rectangle 50"/>
          <p:cNvSpPr>
            <a:spLocks noChangeArrowheads="1"/>
          </p:cNvSpPr>
          <p:nvPr/>
        </p:nvSpPr>
        <p:spPr bwMode="auto">
          <a:xfrm>
            <a:off x="48768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83" name="Rectangle 51"/>
          <p:cNvSpPr>
            <a:spLocks noChangeArrowheads="1"/>
          </p:cNvSpPr>
          <p:nvPr/>
        </p:nvSpPr>
        <p:spPr bwMode="auto">
          <a:xfrm>
            <a:off x="51816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84" name="Rectangle 52"/>
          <p:cNvSpPr>
            <a:spLocks noChangeArrowheads="1"/>
          </p:cNvSpPr>
          <p:nvPr/>
        </p:nvSpPr>
        <p:spPr bwMode="auto">
          <a:xfrm>
            <a:off x="45720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85" name="Rectangle 53"/>
          <p:cNvSpPr>
            <a:spLocks noChangeArrowheads="1"/>
          </p:cNvSpPr>
          <p:nvPr/>
        </p:nvSpPr>
        <p:spPr bwMode="auto">
          <a:xfrm>
            <a:off x="48768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86" name="Rectangle 54"/>
          <p:cNvSpPr>
            <a:spLocks noChangeArrowheads="1"/>
          </p:cNvSpPr>
          <p:nvPr/>
        </p:nvSpPr>
        <p:spPr bwMode="auto">
          <a:xfrm>
            <a:off x="51816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87" name="Rectangle 55"/>
          <p:cNvSpPr>
            <a:spLocks noChangeArrowheads="1"/>
          </p:cNvSpPr>
          <p:nvPr/>
        </p:nvSpPr>
        <p:spPr bwMode="auto">
          <a:xfrm>
            <a:off x="45720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88" name="Rectangle 56"/>
          <p:cNvSpPr>
            <a:spLocks noChangeArrowheads="1"/>
          </p:cNvSpPr>
          <p:nvPr/>
        </p:nvSpPr>
        <p:spPr bwMode="auto">
          <a:xfrm>
            <a:off x="48768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89" name="Rectangle 57"/>
          <p:cNvSpPr>
            <a:spLocks noChangeArrowheads="1"/>
          </p:cNvSpPr>
          <p:nvPr/>
        </p:nvSpPr>
        <p:spPr bwMode="auto">
          <a:xfrm>
            <a:off x="51816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90" name="Rectangle 58"/>
          <p:cNvSpPr>
            <a:spLocks noChangeArrowheads="1"/>
          </p:cNvSpPr>
          <p:nvPr/>
        </p:nvSpPr>
        <p:spPr bwMode="auto">
          <a:xfrm>
            <a:off x="25908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91" name="Rectangle 59"/>
          <p:cNvSpPr>
            <a:spLocks noChangeArrowheads="1"/>
          </p:cNvSpPr>
          <p:nvPr/>
        </p:nvSpPr>
        <p:spPr bwMode="auto">
          <a:xfrm>
            <a:off x="28956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92" name="Rectangle 60"/>
          <p:cNvSpPr>
            <a:spLocks noChangeArrowheads="1"/>
          </p:cNvSpPr>
          <p:nvPr/>
        </p:nvSpPr>
        <p:spPr bwMode="auto">
          <a:xfrm>
            <a:off x="32004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93" name="Rectangle 61"/>
          <p:cNvSpPr>
            <a:spLocks noChangeArrowheads="1"/>
          </p:cNvSpPr>
          <p:nvPr/>
        </p:nvSpPr>
        <p:spPr bwMode="auto">
          <a:xfrm>
            <a:off x="2590800" y="2133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94" name="Rectangle 62"/>
          <p:cNvSpPr>
            <a:spLocks noChangeArrowheads="1"/>
          </p:cNvSpPr>
          <p:nvPr/>
        </p:nvSpPr>
        <p:spPr bwMode="auto">
          <a:xfrm>
            <a:off x="28956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95" name="Rectangle 63"/>
          <p:cNvSpPr>
            <a:spLocks noChangeArrowheads="1"/>
          </p:cNvSpPr>
          <p:nvPr/>
        </p:nvSpPr>
        <p:spPr bwMode="auto">
          <a:xfrm>
            <a:off x="32004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96" name="Rectangle 64"/>
          <p:cNvSpPr>
            <a:spLocks noChangeArrowheads="1"/>
          </p:cNvSpPr>
          <p:nvPr/>
        </p:nvSpPr>
        <p:spPr bwMode="auto">
          <a:xfrm>
            <a:off x="2590800" y="2438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97" name="Rectangle 65"/>
          <p:cNvSpPr>
            <a:spLocks noChangeArrowheads="1"/>
          </p:cNvSpPr>
          <p:nvPr/>
        </p:nvSpPr>
        <p:spPr bwMode="auto">
          <a:xfrm>
            <a:off x="28956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98" name="Rectangle 66"/>
          <p:cNvSpPr>
            <a:spLocks noChangeArrowheads="1"/>
          </p:cNvSpPr>
          <p:nvPr/>
        </p:nvSpPr>
        <p:spPr bwMode="auto">
          <a:xfrm>
            <a:off x="32004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99" name="Rectangle 67"/>
          <p:cNvSpPr>
            <a:spLocks noChangeArrowheads="1"/>
          </p:cNvSpPr>
          <p:nvPr/>
        </p:nvSpPr>
        <p:spPr bwMode="auto">
          <a:xfrm>
            <a:off x="35814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00" name="Rectangle 68"/>
          <p:cNvSpPr>
            <a:spLocks noChangeArrowheads="1"/>
          </p:cNvSpPr>
          <p:nvPr/>
        </p:nvSpPr>
        <p:spPr bwMode="auto">
          <a:xfrm>
            <a:off x="38862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01" name="Rectangle 69"/>
          <p:cNvSpPr>
            <a:spLocks noChangeArrowheads="1"/>
          </p:cNvSpPr>
          <p:nvPr/>
        </p:nvSpPr>
        <p:spPr bwMode="auto">
          <a:xfrm>
            <a:off x="41910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02" name="Rectangle 70"/>
          <p:cNvSpPr>
            <a:spLocks noChangeArrowheads="1"/>
          </p:cNvSpPr>
          <p:nvPr/>
        </p:nvSpPr>
        <p:spPr bwMode="auto">
          <a:xfrm>
            <a:off x="35814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03" name="Rectangle 71"/>
          <p:cNvSpPr>
            <a:spLocks noChangeArrowheads="1"/>
          </p:cNvSpPr>
          <p:nvPr/>
        </p:nvSpPr>
        <p:spPr bwMode="auto">
          <a:xfrm>
            <a:off x="38862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04" name="Rectangle 72"/>
          <p:cNvSpPr>
            <a:spLocks noChangeArrowheads="1"/>
          </p:cNvSpPr>
          <p:nvPr/>
        </p:nvSpPr>
        <p:spPr bwMode="auto">
          <a:xfrm>
            <a:off x="41910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05" name="Rectangle 73"/>
          <p:cNvSpPr>
            <a:spLocks noChangeArrowheads="1"/>
          </p:cNvSpPr>
          <p:nvPr/>
        </p:nvSpPr>
        <p:spPr bwMode="auto">
          <a:xfrm>
            <a:off x="35814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06" name="Rectangle 74"/>
          <p:cNvSpPr>
            <a:spLocks noChangeArrowheads="1"/>
          </p:cNvSpPr>
          <p:nvPr/>
        </p:nvSpPr>
        <p:spPr bwMode="auto">
          <a:xfrm>
            <a:off x="38862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07" name="Rectangle 75"/>
          <p:cNvSpPr>
            <a:spLocks noChangeArrowheads="1"/>
          </p:cNvSpPr>
          <p:nvPr/>
        </p:nvSpPr>
        <p:spPr bwMode="auto">
          <a:xfrm>
            <a:off x="41910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08" name="Rectangle 76"/>
          <p:cNvSpPr>
            <a:spLocks noChangeArrowheads="1"/>
          </p:cNvSpPr>
          <p:nvPr/>
        </p:nvSpPr>
        <p:spPr bwMode="auto">
          <a:xfrm>
            <a:off x="45720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09" name="Rectangle 77"/>
          <p:cNvSpPr>
            <a:spLocks noChangeArrowheads="1"/>
          </p:cNvSpPr>
          <p:nvPr/>
        </p:nvSpPr>
        <p:spPr bwMode="auto">
          <a:xfrm>
            <a:off x="48768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10" name="Rectangle 78"/>
          <p:cNvSpPr>
            <a:spLocks noChangeArrowheads="1"/>
          </p:cNvSpPr>
          <p:nvPr/>
        </p:nvSpPr>
        <p:spPr bwMode="auto">
          <a:xfrm>
            <a:off x="51816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11" name="Rectangle 79"/>
          <p:cNvSpPr>
            <a:spLocks noChangeArrowheads="1"/>
          </p:cNvSpPr>
          <p:nvPr/>
        </p:nvSpPr>
        <p:spPr bwMode="auto">
          <a:xfrm>
            <a:off x="45720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12" name="Rectangle 80"/>
          <p:cNvSpPr>
            <a:spLocks noChangeArrowheads="1"/>
          </p:cNvSpPr>
          <p:nvPr/>
        </p:nvSpPr>
        <p:spPr bwMode="auto">
          <a:xfrm>
            <a:off x="48768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13" name="Rectangle 81"/>
          <p:cNvSpPr>
            <a:spLocks noChangeArrowheads="1"/>
          </p:cNvSpPr>
          <p:nvPr/>
        </p:nvSpPr>
        <p:spPr bwMode="auto">
          <a:xfrm>
            <a:off x="51816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14" name="Rectangle 82"/>
          <p:cNvSpPr>
            <a:spLocks noChangeArrowheads="1"/>
          </p:cNvSpPr>
          <p:nvPr/>
        </p:nvSpPr>
        <p:spPr bwMode="auto">
          <a:xfrm>
            <a:off x="45720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15" name="Rectangle 83"/>
          <p:cNvSpPr>
            <a:spLocks noChangeArrowheads="1"/>
          </p:cNvSpPr>
          <p:nvPr/>
        </p:nvSpPr>
        <p:spPr bwMode="auto">
          <a:xfrm>
            <a:off x="48768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16" name="Rectangle 84"/>
          <p:cNvSpPr>
            <a:spLocks noChangeArrowheads="1"/>
          </p:cNvSpPr>
          <p:nvPr/>
        </p:nvSpPr>
        <p:spPr bwMode="auto">
          <a:xfrm>
            <a:off x="51816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17" name="Line 85"/>
          <p:cNvSpPr>
            <a:spLocks noChangeShapeType="1"/>
          </p:cNvSpPr>
          <p:nvPr/>
        </p:nvSpPr>
        <p:spPr bwMode="auto">
          <a:xfrm flipV="1">
            <a:off x="2322513" y="1524000"/>
            <a:ext cx="3316287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5318" name="Line 86"/>
          <p:cNvSpPr>
            <a:spLocks noChangeShapeType="1"/>
          </p:cNvSpPr>
          <p:nvPr/>
        </p:nvSpPr>
        <p:spPr bwMode="auto">
          <a:xfrm flipV="1">
            <a:off x="2149475" y="1524000"/>
            <a:ext cx="228600" cy="762000"/>
          </a:xfrm>
          <a:prstGeom prst="line">
            <a:avLst/>
          </a:prstGeom>
          <a:noFill/>
          <a:ln w="130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5319" name="Rectangle 87"/>
          <p:cNvSpPr>
            <a:spLocks noChangeArrowheads="1"/>
          </p:cNvSpPr>
          <p:nvPr/>
        </p:nvSpPr>
        <p:spPr bwMode="auto">
          <a:xfrm>
            <a:off x="1981200" y="4495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20" name="Rectangle 88"/>
          <p:cNvSpPr>
            <a:spLocks noChangeArrowheads="1"/>
          </p:cNvSpPr>
          <p:nvPr/>
        </p:nvSpPr>
        <p:spPr bwMode="auto">
          <a:xfrm>
            <a:off x="1981200" y="4800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21" name="Rectangle 89"/>
          <p:cNvSpPr>
            <a:spLocks noChangeArrowheads="1"/>
          </p:cNvSpPr>
          <p:nvPr/>
        </p:nvSpPr>
        <p:spPr bwMode="auto">
          <a:xfrm>
            <a:off x="1981200" y="5105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22" name="Rectangle 90"/>
          <p:cNvSpPr>
            <a:spLocks noChangeArrowheads="1"/>
          </p:cNvSpPr>
          <p:nvPr/>
        </p:nvSpPr>
        <p:spPr bwMode="auto">
          <a:xfrm>
            <a:off x="1981200" y="5486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23" name="Rectangle 91"/>
          <p:cNvSpPr>
            <a:spLocks noChangeArrowheads="1"/>
          </p:cNvSpPr>
          <p:nvPr/>
        </p:nvSpPr>
        <p:spPr bwMode="auto">
          <a:xfrm>
            <a:off x="1981200" y="5791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24" name="Rectangle 92"/>
          <p:cNvSpPr>
            <a:spLocks noChangeArrowheads="1"/>
          </p:cNvSpPr>
          <p:nvPr/>
        </p:nvSpPr>
        <p:spPr bwMode="auto">
          <a:xfrm>
            <a:off x="1981200" y="6096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25" name="Rectangle 93"/>
          <p:cNvSpPr>
            <a:spLocks noChangeArrowheads="1"/>
          </p:cNvSpPr>
          <p:nvPr/>
        </p:nvSpPr>
        <p:spPr bwMode="auto">
          <a:xfrm>
            <a:off x="1981200" y="3505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26" name="Rectangle 94"/>
          <p:cNvSpPr>
            <a:spLocks noChangeArrowheads="1"/>
          </p:cNvSpPr>
          <p:nvPr/>
        </p:nvSpPr>
        <p:spPr bwMode="auto">
          <a:xfrm>
            <a:off x="1981200" y="3810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327" name="Rectangle 95"/>
          <p:cNvSpPr>
            <a:spLocks noChangeArrowheads="1"/>
          </p:cNvSpPr>
          <p:nvPr/>
        </p:nvSpPr>
        <p:spPr bwMode="auto">
          <a:xfrm>
            <a:off x="1981200" y="4114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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2590800" y="2819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28956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2004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25908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28956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32004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5908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28956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32004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35814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38862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41910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35814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38862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41910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35814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38862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41910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78" name="Rectangle 22"/>
          <p:cNvSpPr>
            <a:spLocks noChangeArrowheads="1"/>
          </p:cNvSpPr>
          <p:nvPr/>
        </p:nvSpPr>
        <p:spPr bwMode="auto">
          <a:xfrm>
            <a:off x="45720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79" name="Rectangle 23"/>
          <p:cNvSpPr>
            <a:spLocks noChangeArrowheads="1"/>
          </p:cNvSpPr>
          <p:nvPr/>
        </p:nvSpPr>
        <p:spPr bwMode="auto">
          <a:xfrm>
            <a:off x="48768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51816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81" name="Rectangle 25"/>
          <p:cNvSpPr>
            <a:spLocks noChangeArrowheads="1"/>
          </p:cNvSpPr>
          <p:nvPr/>
        </p:nvSpPr>
        <p:spPr bwMode="auto">
          <a:xfrm>
            <a:off x="45720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48768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83" name="Rectangle 27"/>
          <p:cNvSpPr>
            <a:spLocks noChangeArrowheads="1"/>
          </p:cNvSpPr>
          <p:nvPr/>
        </p:nvSpPr>
        <p:spPr bwMode="auto">
          <a:xfrm>
            <a:off x="51816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48768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51816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87" name="Rectangle 31"/>
          <p:cNvSpPr>
            <a:spLocks noChangeArrowheads="1"/>
          </p:cNvSpPr>
          <p:nvPr/>
        </p:nvSpPr>
        <p:spPr bwMode="auto">
          <a:xfrm>
            <a:off x="2590800" y="3810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88" name="Rectangle 32"/>
          <p:cNvSpPr>
            <a:spLocks noChangeArrowheads="1"/>
          </p:cNvSpPr>
          <p:nvPr/>
        </p:nvSpPr>
        <p:spPr bwMode="auto">
          <a:xfrm>
            <a:off x="28956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32004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90" name="Rectangle 34"/>
          <p:cNvSpPr>
            <a:spLocks noChangeArrowheads="1"/>
          </p:cNvSpPr>
          <p:nvPr/>
        </p:nvSpPr>
        <p:spPr bwMode="auto">
          <a:xfrm>
            <a:off x="2590800" y="4114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28956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92" name="Rectangle 36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93" name="Rectangle 37"/>
          <p:cNvSpPr>
            <a:spLocks noChangeArrowheads="1"/>
          </p:cNvSpPr>
          <p:nvPr/>
        </p:nvSpPr>
        <p:spPr bwMode="auto">
          <a:xfrm>
            <a:off x="2590800" y="4419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94" name="Rectangle 38"/>
          <p:cNvSpPr>
            <a:spLocks noChangeArrowheads="1"/>
          </p:cNvSpPr>
          <p:nvPr/>
        </p:nvSpPr>
        <p:spPr bwMode="auto">
          <a:xfrm>
            <a:off x="28956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95" name="Rectangle 39"/>
          <p:cNvSpPr>
            <a:spLocks noChangeArrowheads="1"/>
          </p:cNvSpPr>
          <p:nvPr/>
        </p:nvSpPr>
        <p:spPr bwMode="auto">
          <a:xfrm>
            <a:off x="32004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96" name="Rectangle 40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97" name="Rectangle 41"/>
          <p:cNvSpPr>
            <a:spLocks noChangeArrowheads="1"/>
          </p:cNvSpPr>
          <p:nvPr/>
        </p:nvSpPr>
        <p:spPr bwMode="auto">
          <a:xfrm>
            <a:off x="38862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98" name="Rectangle 42"/>
          <p:cNvSpPr>
            <a:spLocks noChangeArrowheads="1"/>
          </p:cNvSpPr>
          <p:nvPr/>
        </p:nvSpPr>
        <p:spPr bwMode="auto">
          <a:xfrm>
            <a:off x="41910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99" name="Rectangle 43"/>
          <p:cNvSpPr>
            <a:spLocks noChangeArrowheads="1"/>
          </p:cNvSpPr>
          <p:nvPr/>
        </p:nvSpPr>
        <p:spPr bwMode="auto">
          <a:xfrm>
            <a:off x="35814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00" name="Rectangle 44"/>
          <p:cNvSpPr>
            <a:spLocks noChangeArrowheads="1"/>
          </p:cNvSpPr>
          <p:nvPr/>
        </p:nvSpPr>
        <p:spPr bwMode="auto">
          <a:xfrm>
            <a:off x="38862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01" name="Rectangle 45"/>
          <p:cNvSpPr>
            <a:spLocks noChangeArrowheads="1"/>
          </p:cNvSpPr>
          <p:nvPr/>
        </p:nvSpPr>
        <p:spPr bwMode="auto">
          <a:xfrm>
            <a:off x="41910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02" name="Rectangle 46"/>
          <p:cNvSpPr>
            <a:spLocks noChangeArrowheads="1"/>
          </p:cNvSpPr>
          <p:nvPr/>
        </p:nvSpPr>
        <p:spPr bwMode="auto">
          <a:xfrm>
            <a:off x="35814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03" name="Rectangle 47"/>
          <p:cNvSpPr>
            <a:spLocks noChangeArrowheads="1"/>
          </p:cNvSpPr>
          <p:nvPr/>
        </p:nvSpPr>
        <p:spPr bwMode="auto">
          <a:xfrm>
            <a:off x="38862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04" name="Rectangle 48"/>
          <p:cNvSpPr>
            <a:spLocks noChangeArrowheads="1"/>
          </p:cNvSpPr>
          <p:nvPr/>
        </p:nvSpPr>
        <p:spPr bwMode="auto">
          <a:xfrm>
            <a:off x="41910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05" name="Rectangle 49"/>
          <p:cNvSpPr>
            <a:spLocks noChangeArrowheads="1"/>
          </p:cNvSpPr>
          <p:nvPr/>
        </p:nvSpPr>
        <p:spPr bwMode="auto">
          <a:xfrm>
            <a:off x="45720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06" name="Rectangle 50"/>
          <p:cNvSpPr>
            <a:spLocks noChangeArrowheads="1"/>
          </p:cNvSpPr>
          <p:nvPr/>
        </p:nvSpPr>
        <p:spPr bwMode="auto">
          <a:xfrm>
            <a:off x="48768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07" name="Rectangle 51"/>
          <p:cNvSpPr>
            <a:spLocks noChangeArrowheads="1"/>
          </p:cNvSpPr>
          <p:nvPr/>
        </p:nvSpPr>
        <p:spPr bwMode="auto">
          <a:xfrm>
            <a:off x="51816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08" name="Rectangle 52"/>
          <p:cNvSpPr>
            <a:spLocks noChangeArrowheads="1"/>
          </p:cNvSpPr>
          <p:nvPr/>
        </p:nvSpPr>
        <p:spPr bwMode="auto">
          <a:xfrm>
            <a:off x="45720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09" name="Rectangle 53"/>
          <p:cNvSpPr>
            <a:spLocks noChangeArrowheads="1"/>
          </p:cNvSpPr>
          <p:nvPr/>
        </p:nvSpPr>
        <p:spPr bwMode="auto">
          <a:xfrm>
            <a:off x="48768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10" name="Rectangle 54"/>
          <p:cNvSpPr>
            <a:spLocks noChangeArrowheads="1"/>
          </p:cNvSpPr>
          <p:nvPr/>
        </p:nvSpPr>
        <p:spPr bwMode="auto">
          <a:xfrm>
            <a:off x="51816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11" name="Rectangle 55"/>
          <p:cNvSpPr>
            <a:spLocks noChangeArrowheads="1"/>
          </p:cNvSpPr>
          <p:nvPr/>
        </p:nvSpPr>
        <p:spPr bwMode="auto">
          <a:xfrm>
            <a:off x="45720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12" name="Rectangle 56"/>
          <p:cNvSpPr>
            <a:spLocks noChangeArrowheads="1"/>
          </p:cNvSpPr>
          <p:nvPr/>
        </p:nvSpPr>
        <p:spPr bwMode="auto">
          <a:xfrm>
            <a:off x="48768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13" name="Rectangle 57"/>
          <p:cNvSpPr>
            <a:spLocks noChangeArrowheads="1"/>
          </p:cNvSpPr>
          <p:nvPr/>
        </p:nvSpPr>
        <p:spPr bwMode="auto">
          <a:xfrm>
            <a:off x="51816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14" name="Rectangle 58"/>
          <p:cNvSpPr>
            <a:spLocks noChangeArrowheads="1"/>
          </p:cNvSpPr>
          <p:nvPr/>
        </p:nvSpPr>
        <p:spPr bwMode="auto">
          <a:xfrm>
            <a:off x="25908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15" name="Rectangle 59"/>
          <p:cNvSpPr>
            <a:spLocks noChangeArrowheads="1"/>
          </p:cNvSpPr>
          <p:nvPr/>
        </p:nvSpPr>
        <p:spPr bwMode="auto">
          <a:xfrm>
            <a:off x="28956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16" name="Rectangle 60"/>
          <p:cNvSpPr>
            <a:spLocks noChangeArrowheads="1"/>
          </p:cNvSpPr>
          <p:nvPr/>
        </p:nvSpPr>
        <p:spPr bwMode="auto">
          <a:xfrm>
            <a:off x="32004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17" name="Rectangle 61"/>
          <p:cNvSpPr>
            <a:spLocks noChangeArrowheads="1"/>
          </p:cNvSpPr>
          <p:nvPr/>
        </p:nvSpPr>
        <p:spPr bwMode="auto">
          <a:xfrm>
            <a:off x="2590800" y="2133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18" name="Rectangle 62"/>
          <p:cNvSpPr>
            <a:spLocks noChangeArrowheads="1"/>
          </p:cNvSpPr>
          <p:nvPr/>
        </p:nvSpPr>
        <p:spPr bwMode="auto">
          <a:xfrm>
            <a:off x="28956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19" name="Rectangle 63"/>
          <p:cNvSpPr>
            <a:spLocks noChangeArrowheads="1"/>
          </p:cNvSpPr>
          <p:nvPr/>
        </p:nvSpPr>
        <p:spPr bwMode="auto">
          <a:xfrm>
            <a:off x="32004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20" name="Rectangle 64"/>
          <p:cNvSpPr>
            <a:spLocks noChangeArrowheads="1"/>
          </p:cNvSpPr>
          <p:nvPr/>
        </p:nvSpPr>
        <p:spPr bwMode="auto">
          <a:xfrm>
            <a:off x="2590800" y="2438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21" name="Rectangle 65"/>
          <p:cNvSpPr>
            <a:spLocks noChangeArrowheads="1"/>
          </p:cNvSpPr>
          <p:nvPr/>
        </p:nvSpPr>
        <p:spPr bwMode="auto">
          <a:xfrm>
            <a:off x="28956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22" name="Rectangle 66"/>
          <p:cNvSpPr>
            <a:spLocks noChangeArrowheads="1"/>
          </p:cNvSpPr>
          <p:nvPr/>
        </p:nvSpPr>
        <p:spPr bwMode="auto">
          <a:xfrm>
            <a:off x="32004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23" name="Rectangle 67"/>
          <p:cNvSpPr>
            <a:spLocks noChangeArrowheads="1"/>
          </p:cNvSpPr>
          <p:nvPr/>
        </p:nvSpPr>
        <p:spPr bwMode="auto">
          <a:xfrm>
            <a:off x="35814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24" name="Rectangle 68"/>
          <p:cNvSpPr>
            <a:spLocks noChangeArrowheads="1"/>
          </p:cNvSpPr>
          <p:nvPr/>
        </p:nvSpPr>
        <p:spPr bwMode="auto">
          <a:xfrm>
            <a:off x="38862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25" name="Rectangle 69"/>
          <p:cNvSpPr>
            <a:spLocks noChangeArrowheads="1"/>
          </p:cNvSpPr>
          <p:nvPr/>
        </p:nvSpPr>
        <p:spPr bwMode="auto">
          <a:xfrm>
            <a:off x="41910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26" name="Rectangle 70"/>
          <p:cNvSpPr>
            <a:spLocks noChangeArrowheads="1"/>
          </p:cNvSpPr>
          <p:nvPr/>
        </p:nvSpPr>
        <p:spPr bwMode="auto">
          <a:xfrm>
            <a:off x="35814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27" name="Rectangle 71"/>
          <p:cNvSpPr>
            <a:spLocks noChangeArrowheads="1"/>
          </p:cNvSpPr>
          <p:nvPr/>
        </p:nvSpPr>
        <p:spPr bwMode="auto">
          <a:xfrm>
            <a:off x="38862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28" name="Rectangle 72"/>
          <p:cNvSpPr>
            <a:spLocks noChangeArrowheads="1"/>
          </p:cNvSpPr>
          <p:nvPr/>
        </p:nvSpPr>
        <p:spPr bwMode="auto">
          <a:xfrm>
            <a:off x="41910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29" name="Rectangle 73"/>
          <p:cNvSpPr>
            <a:spLocks noChangeArrowheads="1"/>
          </p:cNvSpPr>
          <p:nvPr/>
        </p:nvSpPr>
        <p:spPr bwMode="auto">
          <a:xfrm>
            <a:off x="35814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30" name="Rectangle 74"/>
          <p:cNvSpPr>
            <a:spLocks noChangeArrowheads="1"/>
          </p:cNvSpPr>
          <p:nvPr/>
        </p:nvSpPr>
        <p:spPr bwMode="auto">
          <a:xfrm>
            <a:off x="38862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31" name="Rectangle 75"/>
          <p:cNvSpPr>
            <a:spLocks noChangeArrowheads="1"/>
          </p:cNvSpPr>
          <p:nvPr/>
        </p:nvSpPr>
        <p:spPr bwMode="auto">
          <a:xfrm>
            <a:off x="41910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32" name="Rectangle 76"/>
          <p:cNvSpPr>
            <a:spLocks noChangeArrowheads="1"/>
          </p:cNvSpPr>
          <p:nvPr/>
        </p:nvSpPr>
        <p:spPr bwMode="auto">
          <a:xfrm>
            <a:off x="45720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33" name="Rectangle 77"/>
          <p:cNvSpPr>
            <a:spLocks noChangeArrowheads="1"/>
          </p:cNvSpPr>
          <p:nvPr/>
        </p:nvSpPr>
        <p:spPr bwMode="auto">
          <a:xfrm>
            <a:off x="48768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34" name="Rectangle 78"/>
          <p:cNvSpPr>
            <a:spLocks noChangeArrowheads="1"/>
          </p:cNvSpPr>
          <p:nvPr/>
        </p:nvSpPr>
        <p:spPr bwMode="auto">
          <a:xfrm>
            <a:off x="51816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35" name="Rectangle 79"/>
          <p:cNvSpPr>
            <a:spLocks noChangeArrowheads="1"/>
          </p:cNvSpPr>
          <p:nvPr/>
        </p:nvSpPr>
        <p:spPr bwMode="auto">
          <a:xfrm>
            <a:off x="45720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36" name="Rectangle 80"/>
          <p:cNvSpPr>
            <a:spLocks noChangeArrowheads="1"/>
          </p:cNvSpPr>
          <p:nvPr/>
        </p:nvSpPr>
        <p:spPr bwMode="auto">
          <a:xfrm>
            <a:off x="48768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37" name="Rectangle 81"/>
          <p:cNvSpPr>
            <a:spLocks noChangeArrowheads="1"/>
          </p:cNvSpPr>
          <p:nvPr/>
        </p:nvSpPr>
        <p:spPr bwMode="auto">
          <a:xfrm>
            <a:off x="51816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38" name="Rectangle 82"/>
          <p:cNvSpPr>
            <a:spLocks noChangeArrowheads="1"/>
          </p:cNvSpPr>
          <p:nvPr/>
        </p:nvSpPr>
        <p:spPr bwMode="auto">
          <a:xfrm>
            <a:off x="45720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39" name="Rectangle 83"/>
          <p:cNvSpPr>
            <a:spLocks noChangeArrowheads="1"/>
          </p:cNvSpPr>
          <p:nvPr/>
        </p:nvSpPr>
        <p:spPr bwMode="auto">
          <a:xfrm>
            <a:off x="48768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40" name="Rectangle 84"/>
          <p:cNvSpPr>
            <a:spLocks noChangeArrowheads="1"/>
          </p:cNvSpPr>
          <p:nvPr/>
        </p:nvSpPr>
        <p:spPr bwMode="auto">
          <a:xfrm>
            <a:off x="51816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41" name="Line 85"/>
          <p:cNvSpPr>
            <a:spLocks noChangeShapeType="1"/>
          </p:cNvSpPr>
          <p:nvPr/>
        </p:nvSpPr>
        <p:spPr bwMode="auto">
          <a:xfrm flipV="1">
            <a:off x="2322513" y="1524000"/>
            <a:ext cx="3316287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6342" name="Line 86"/>
          <p:cNvSpPr>
            <a:spLocks noChangeShapeType="1"/>
          </p:cNvSpPr>
          <p:nvPr/>
        </p:nvSpPr>
        <p:spPr bwMode="auto">
          <a:xfrm flipV="1">
            <a:off x="2149475" y="1524000"/>
            <a:ext cx="228600" cy="762000"/>
          </a:xfrm>
          <a:prstGeom prst="line">
            <a:avLst/>
          </a:prstGeom>
          <a:noFill/>
          <a:ln w="130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6343" name="Rectangle 87"/>
          <p:cNvSpPr>
            <a:spLocks noChangeArrowheads="1"/>
          </p:cNvSpPr>
          <p:nvPr/>
        </p:nvSpPr>
        <p:spPr bwMode="auto">
          <a:xfrm>
            <a:off x="6019800" y="4495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44" name="Rectangle 88"/>
          <p:cNvSpPr>
            <a:spLocks noChangeArrowheads="1"/>
          </p:cNvSpPr>
          <p:nvPr/>
        </p:nvSpPr>
        <p:spPr bwMode="auto">
          <a:xfrm>
            <a:off x="6019800" y="4800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45" name="Rectangle 89"/>
          <p:cNvSpPr>
            <a:spLocks noChangeArrowheads="1"/>
          </p:cNvSpPr>
          <p:nvPr/>
        </p:nvSpPr>
        <p:spPr bwMode="auto">
          <a:xfrm>
            <a:off x="6019800" y="5105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46" name="Rectangle 90"/>
          <p:cNvSpPr>
            <a:spLocks noChangeArrowheads="1"/>
          </p:cNvSpPr>
          <p:nvPr/>
        </p:nvSpPr>
        <p:spPr bwMode="auto">
          <a:xfrm>
            <a:off x="6019800" y="5486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47" name="Rectangle 91"/>
          <p:cNvSpPr>
            <a:spLocks noChangeArrowheads="1"/>
          </p:cNvSpPr>
          <p:nvPr/>
        </p:nvSpPr>
        <p:spPr bwMode="auto">
          <a:xfrm>
            <a:off x="6019800" y="5791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48" name="Rectangle 92"/>
          <p:cNvSpPr>
            <a:spLocks noChangeArrowheads="1"/>
          </p:cNvSpPr>
          <p:nvPr/>
        </p:nvSpPr>
        <p:spPr bwMode="auto">
          <a:xfrm>
            <a:off x="6019800" y="6096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49" name="Rectangle 93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50" name="Rectangle 94"/>
          <p:cNvSpPr>
            <a:spLocks noChangeArrowheads="1"/>
          </p:cNvSpPr>
          <p:nvPr/>
        </p:nvSpPr>
        <p:spPr bwMode="auto">
          <a:xfrm>
            <a:off x="6019800" y="3810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351" name="Rectangle 95"/>
          <p:cNvSpPr>
            <a:spLocks noChangeArrowheads="1"/>
          </p:cNvSpPr>
          <p:nvPr/>
        </p:nvSpPr>
        <p:spPr bwMode="auto">
          <a:xfrm>
            <a:off x="6019800" y="4114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      </a:t>
            </a:r>
            <a:r>
              <a:rPr lang="en-US" sz="10600" dirty="0">
                <a:sym typeface="Mathematica1" pitchFamily="2" charset="2"/>
              </a:rPr>
              <a:t>=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590800" y="2819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8956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32004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5908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28956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32004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5908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8956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32004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35814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38862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41910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5814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38862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41910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35814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38862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01" name="Rectangle 21"/>
          <p:cNvSpPr>
            <a:spLocks noChangeArrowheads="1"/>
          </p:cNvSpPr>
          <p:nvPr/>
        </p:nvSpPr>
        <p:spPr bwMode="auto">
          <a:xfrm>
            <a:off x="41910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02" name="Rectangle 22"/>
          <p:cNvSpPr>
            <a:spLocks noChangeArrowheads="1"/>
          </p:cNvSpPr>
          <p:nvPr/>
        </p:nvSpPr>
        <p:spPr bwMode="auto">
          <a:xfrm>
            <a:off x="45720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03" name="Rectangle 23"/>
          <p:cNvSpPr>
            <a:spLocks noChangeArrowheads="1"/>
          </p:cNvSpPr>
          <p:nvPr/>
        </p:nvSpPr>
        <p:spPr bwMode="auto">
          <a:xfrm>
            <a:off x="48768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auto">
          <a:xfrm>
            <a:off x="51816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45720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06" name="Rectangle 26"/>
          <p:cNvSpPr>
            <a:spLocks noChangeArrowheads="1"/>
          </p:cNvSpPr>
          <p:nvPr/>
        </p:nvSpPr>
        <p:spPr bwMode="auto">
          <a:xfrm>
            <a:off x="48768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1816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48768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51816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2590800" y="3810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28956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13" name="Rectangle 33"/>
          <p:cNvSpPr>
            <a:spLocks noChangeArrowheads="1"/>
          </p:cNvSpPr>
          <p:nvPr/>
        </p:nvSpPr>
        <p:spPr bwMode="auto">
          <a:xfrm>
            <a:off x="32004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14" name="Rectangle 34"/>
          <p:cNvSpPr>
            <a:spLocks noChangeArrowheads="1"/>
          </p:cNvSpPr>
          <p:nvPr/>
        </p:nvSpPr>
        <p:spPr bwMode="auto">
          <a:xfrm>
            <a:off x="2590800" y="4114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15" name="Rectangle 35"/>
          <p:cNvSpPr>
            <a:spLocks noChangeArrowheads="1"/>
          </p:cNvSpPr>
          <p:nvPr/>
        </p:nvSpPr>
        <p:spPr bwMode="auto">
          <a:xfrm>
            <a:off x="28956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16" name="Rectangle 36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2590800" y="4419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28956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32004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38862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41910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35814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24" name="Rectangle 44"/>
          <p:cNvSpPr>
            <a:spLocks noChangeArrowheads="1"/>
          </p:cNvSpPr>
          <p:nvPr/>
        </p:nvSpPr>
        <p:spPr bwMode="auto">
          <a:xfrm>
            <a:off x="38862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1910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35814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38862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41910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29" name="Rectangle 49"/>
          <p:cNvSpPr>
            <a:spLocks noChangeArrowheads="1"/>
          </p:cNvSpPr>
          <p:nvPr/>
        </p:nvSpPr>
        <p:spPr bwMode="auto">
          <a:xfrm>
            <a:off x="45720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30" name="Rectangle 50"/>
          <p:cNvSpPr>
            <a:spLocks noChangeArrowheads="1"/>
          </p:cNvSpPr>
          <p:nvPr/>
        </p:nvSpPr>
        <p:spPr bwMode="auto">
          <a:xfrm>
            <a:off x="48768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31" name="Rectangle 51"/>
          <p:cNvSpPr>
            <a:spLocks noChangeArrowheads="1"/>
          </p:cNvSpPr>
          <p:nvPr/>
        </p:nvSpPr>
        <p:spPr bwMode="auto">
          <a:xfrm>
            <a:off x="51816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32" name="Rectangle 52"/>
          <p:cNvSpPr>
            <a:spLocks noChangeArrowheads="1"/>
          </p:cNvSpPr>
          <p:nvPr/>
        </p:nvSpPr>
        <p:spPr bwMode="auto">
          <a:xfrm>
            <a:off x="45720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33" name="Rectangle 53"/>
          <p:cNvSpPr>
            <a:spLocks noChangeArrowheads="1"/>
          </p:cNvSpPr>
          <p:nvPr/>
        </p:nvSpPr>
        <p:spPr bwMode="auto">
          <a:xfrm>
            <a:off x="48768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34" name="Rectangle 54"/>
          <p:cNvSpPr>
            <a:spLocks noChangeArrowheads="1"/>
          </p:cNvSpPr>
          <p:nvPr/>
        </p:nvSpPr>
        <p:spPr bwMode="auto">
          <a:xfrm>
            <a:off x="51816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35" name="Rectangle 55"/>
          <p:cNvSpPr>
            <a:spLocks noChangeArrowheads="1"/>
          </p:cNvSpPr>
          <p:nvPr/>
        </p:nvSpPr>
        <p:spPr bwMode="auto">
          <a:xfrm>
            <a:off x="45720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36" name="Rectangle 56"/>
          <p:cNvSpPr>
            <a:spLocks noChangeArrowheads="1"/>
          </p:cNvSpPr>
          <p:nvPr/>
        </p:nvSpPr>
        <p:spPr bwMode="auto">
          <a:xfrm>
            <a:off x="48768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51816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38" name="Rectangle 58"/>
          <p:cNvSpPr>
            <a:spLocks noChangeArrowheads="1"/>
          </p:cNvSpPr>
          <p:nvPr/>
        </p:nvSpPr>
        <p:spPr bwMode="auto">
          <a:xfrm>
            <a:off x="25908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39" name="Rectangle 59"/>
          <p:cNvSpPr>
            <a:spLocks noChangeArrowheads="1"/>
          </p:cNvSpPr>
          <p:nvPr/>
        </p:nvSpPr>
        <p:spPr bwMode="auto">
          <a:xfrm>
            <a:off x="28956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40" name="Rectangle 60"/>
          <p:cNvSpPr>
            <a:spLocks noChangeArrowheads="1"/>
          </p:cNvSpPr>
          <p:nvPr/>
        </p:nvSpPr>
        <p:spPr bwMode="auto">
          <a:xfrm>
            <a:off x="32004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41" name="Rectangle 61"/>
          <p:cNvSpPr>
            <a:spLocks noChangeArrowheads="1"/>
          </p:cNvSpPr>
          <p:nvPr/>
        </p:nvSpPr>
        <p:spPr bwMode="auto">
          <a:xfrm>
            <a:off x="2590800" y="2133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42" name="Rectangle 62"/>
          <p:cNvSpPr>
            <a:spLocks noChangeArrowheads="1"/>
          </p:cNvSpPr>
          <p:nvPr/>
        </p:nvSpPr>
        <p:spPr bwMode="auto">
          <a:xfrm>
            <a:off x="28956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43" name="Rectangle 63"/>
          <p:cNvSpPr>
            <a:spLocks noChangeArrowheads="1"/>
          </p:cNvSpPr>
          <p:nvPr/>
        </p:nvSpPr>
        <p:spPr bwMode="auto">
          <a:xfrm>
            <a:off x="32004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44" name="Rectangle 64"/>
          <p:cNvSpPr>
            <a:spLocks noChangeArrowheads="1"/>
          </p:cNvSpPr>
          <p:nvPr/>
        </p:nvSpPr>
        <p:spPr bwMode="auto">
          <a:xfrm>
            <a:off x="2590800" y="2438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45" name="Rectangle 65"/>
          <p:cNvSpPr>
            <a:spLocks noChangeArrowheads="1"/>
          </p:cNvSpPr>
          <p:nvPr/>
        </p:nvSpPr>
        <p:spPr bwMode="auto">
          <a:xfrm>
            <a:off x="28956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46" name="Rectangle 66"/>
          <p:cNvSpPr>
            <a:spLocks noChangeArrowheads="1"/>
          </p:cNvSpPr>
          <p:nvPr/>
        </p:nvSpPr>
        <p:spPr bwMode="auto">
          <a:xfrm>
            <a:off x="32004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47" name="Rectangle 67"/>
          <p:cNvSpPr>
            <a:spLocks noChangeArrowheads="1"/>
          </p:cNvSpPr>
          <p:nvPr/>
        </p:nvSpPr>
        <p:spPr bwMode="auto">
          <a:xfrm>
            <a:off x="35814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48" name="Rectangle 68"/>
          <p:cNvSpPr>
            <a:spLocks noChangeArrowheads="1"/>
          </p:cNvSpPr>
          <p:nvPr/>
        </p:nvSpPr>
        <p:spPr bwMode="auto">
          <a:xfrm>
            <a:off x="38862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49" name="Rectangle 69"/>
          <p:cNvSpPr>
            <a:spLocks noChangeArrowheads="1"/>
          </p:cNvSpPr>
          <p:nvPr/>
        </p:nvSpPr>
        <p:spPr bwMode="auto">
          <a:xfrm>
            <a:off x="41910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50" name="Rectangle 70"/>
          <p:cNvSpPr>
            <a:spLocks noChangeArrowheads="1"/>
          </p:cNvSpPr>
          <p:nvPr/>
        </p:nvSpPr>
        <p:spPr bwMode="auto">
          <a:xfrm>
            <a:off x="35814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51" name="Rectangle 71"/>
          <p:cNvSpPr>
            <a:spLocks noChangeArrowheads="1"/>
          </p:cNvSpPr>
          <p:nvPr/>
        </p:nvSpPr>
        <p:spPr bwMode="auto">
          <a:xfrm>
            <a:off x="38862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52" name="Rectangle 72"/>
          <p:cNvSpPr>
            <a:spLocks noChangeArrowheads="1"/>
          </p:cNvSpPr>
          <p:nvPr/>
        </p:nvSpPr>
        <p:spPr bwMode="auto">
          <a:xfrm>
            <a:off x="41910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53" name="Rectangle 73"/>
          <p:cNvSpPr>
            <a:spLocks noChangeArrowheads="1"/>
          </p:cNvSpPr>
          <p:nvPr/>
        </p:nvSpPr>
        <p:spPr bwMode="auto">
          <a:xfrm>
            <a:off x="35814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54" name="Rectangle 74"/>
          <p:cNvSpPr>
            <a:spLocks noChangeArrowheads="1"/>
          </p:cNvSpPr>
          <p:nvPr/>
        </p:nvSpPr>
        <p:spPr bwMode="auto">
          <a:xfrm>
            <a:off x="38862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55" name="Rectangle 75"/>
          <p:cNvSpPr>
            <a:spLocks noChangeArrowheads="1"/>
          </p:cNvSpPr>
          <p:nvPr/>
        </p:nvSpPr>
        <p:spPr bwMode="auto">
          <a:xfrm>
            <a:off x="41910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56" name="Rectangle 76"/>
          <p:cNvSpPr>
            <a:spLocks noChangeArrowheads="1"/>
          </p:cNvSpPr>
          <p:nvPr/>
        </p:nvSpPr>
        <p:spPr bwMode="auto">
          <a:xfrm>
            <a:off x="45720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57" name="Rectangle 77"/>
          <p:cNvSpPr>
            <a:spLocks noChangeArrowheads="1"/>
          </p:cNvSpPr>
          <p:nvPr/>
        </p:nvSpPr>
        <p:spPr bwMode="auto">
          <a:xfrm>
            <a:off x="48768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58" name="Rectangle 78"/>
          <p:cNvSpPr>
            <a:spLocks noChangeArrowheads="1"/>
          </p:cNvSpPr>
          <p:nvPr/>
        </p:nvSpPr>
        <p:spPr bwMode="auto">
          <a:xfrm>
            <a:off x="51816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59" name="Rectangle 79"/>
          <p:cNvSpPr>
            <a:spLocks noChangeArrowheads="1"/>
          </p:cNvSpPr>
          <p:nvPr/>
        </p:nvSpPr>
        <p:spPr bwMode="auto">
          <a:xfrm>
            <a:off x="45720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60" name="Rectangle 80"/>
          <p:cNvSpPr>
            <a:spLocks noChangeArrowheads="1"/>
          </p:cNvSpPr>
          <p:nvPr/>
        </p:nvSpPr>
        <p:spPr bwMode="auto">
          <a:xfrm>
            <a:off x="48768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61" name="Rectangle 81"/>
          <p:cNvSpPr>
            <a:spLocks noChangeArrowheads="1"/>
          </p:cNvSpPr>
          <p:nvPr/>
        </p:nvSpPr>
        <p:spPr bwMode="auto">
          <a:xfrm>
            <a:off x="51816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62" name="Rectangle 82"/>
          <p:cNvSpPr>
            <a:spLocks noChangeArrowheads="1"/>
          </p:cNvSpPr>
          <p:nvPr/>
        </p:nvSpPr>
        <p:spPr bwMode="auto">
          <a:xfrm>
            <a:off x="45720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63" name="Rectangle 83"/>
          <p:cNvSpPr>
            <a:spLocks noChangeArrowheads="1"/>
          </p:cNvSpPr>
          <p:nvPr/>
        </p:nvSpPr>
        <p:spPr bwMode="auto">
          <a:xfrm>
            <a:off x="48768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64" name="Rectangle 84"/>
          <p:cNvSpPr>
            <a:spLocks noChangeArrowheads="1"/>
          </p:cNvSpPr>
          <p:nvPr/>
        </p:nvSpPr>
        <p:spPr bwMode="auto">
          <a:xfrm>
            <a:off x="51816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65" name="Line 85"/>
          <p:cNvSpPr>
            <a:spLocks noChangeShapeType="1"/>
          </p:cNvSpPr>
          <p:nvPr/>
        </p:nvSpPr>
        <p:spPr bwMode="auto">
          <a:xfrm flipV="1">
            <a:off x="2322513" y="1524000"/>
            <a:ext cx="3316287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366" name="Line 86"/>
          <p:cNvSpPr>
            <a:spLocks noChangeShapeType="1"/>
          </p:cNvSpPr>
          <p:nvPr/>
        </p:nvSpPr>
        <p:spPr bwMode="auto">
          <a:xfrm flipV="1">
            <a:off x="2149475" y="1524000"/>
            <a:ext cx="228600" cy="762000"/>
          </a:xfrm>
          <a:prstGeom prst="line">
            <a:avLst/>
          </a:prstGeom>
          <a:noFill/>
          <a:ln w="130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7367" name="Rectangle 87"/>
          <p:cNvSpPr>
            <a:spLocks noChangeArrowheads="1"/>
          </p:cNvSpPr>
          <p:nvPr/>
        </p:nvSpPr>
        <p:spPr bwMode="auto">
          <a:xfrm>
            <a:off x="7848600" y="4495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68" name="Rectangle 88"/>
          <p:cNvSpPr>
            <a:spLocks noChangeArrowheads="1"/>
          </p:cNvSpPr>
          <p:nvPr/>
        </p:nvSpPr>
        <p:spPr bwMode="auto">
          <a:xfrm>
            <a:off x="7848600" y="4800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69" name="Rectangle 89"/>
          <p:cNvSpPr>
            <a:spLocks noChangeArrowheads="1"/>
          </p:cNvSpPr>
          <p:nvPr/>
        </p:nvSpPr>
        <p:spPr bwMode="auto">
          <a:xfrm>
            <a:off x="7848600" y="5105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70" name="Rectangle 90"/>
          <p:cNvSpPr>
            <a:spLocks noChangeArrowheads="1"/>
          </p:cNvSpPr>
          <p:nvPr/>
        </p:nvSpPr>
        <p:spPr bwMode="auto">
          <a:xfrm>
            <a:off x="7848600" y="5486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71" name="Rectangle 91"/>
          <p:cNvSpPr>
            <a:spLocks noChangeArrowheads="1"/>
          </p:cNvSpPr>
          <p:nvPr/>
        </p:nvSpPr>
        <p:spPr bwMode="auto">
          <a:xfrm>
            <a:off x="7848600" y="5791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72" name="Rectangle 92"/>
          <p:cNvSpPr>
            <a:spLocks noChangeArrowheads="1"/>
          </p:cNvSpPr>
          <p:nvPr/>
        </p:nvSpPr>
        <p:spPr bwMode="auto">
          <a:xfrm>
            <a:off x="7848600" y="6096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73" name="Rectangle 93"/>
          <p:cNvSpPr>
            <a:spLocks noChangeArrowheads="1"/>
          </p:cNvSpPr>
          <p:nvPr/>
        </p:nvSpPr>
        <p:spPr bwMode="auto">
          <a:xfrm>
            <a:off x="7848600" y="3505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74" name="Rectangle 94"/>
          <p:cNvSpPr>
            <a:spLocks noChangeArrowheads="1"/>
          </p:cNvSpPr>
          <p:nvPr/>
        </p:nvSpPr>
        <p:spPr bwMode="auto">
          <a:xfrm>
            <a:off x="7848600" y="3810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75" name="Rectangle 95"/>
          <p:cNvSpPr>
            <a:spLocks noChangeArrowheads="1"/>
          </p:cNvSpPr>
          <p:nvPr/>
        </p:nvSpPr>
        <p:spPr bwMode="auto">
          <a:xfrm>
            <a:off x="7848600" y="4114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      </a:t>
            </a:r>
            <a:r>
              <a:rPr lang="en-US" sz="10600" dirty="0">
                <a:sym typeface="Mathematica1" pitchFamily="2" charset="2"/>
              </a:rPr>
              <a:t>=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590800" y="2819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8956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2004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2590800" y="3124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28956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32004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2590800" y="3429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28956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32004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35814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38862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41910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35814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38862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41910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23" name="Rectangle 19"/>
          <p:cNvSpPr>
            <a:spLocks noChangeArrowheads="1"/>
          </p:cNvSpPr>
          <p:nvPr/>
        </p:nvSpPr>
        <p:spPr bwMode="auto">
          <a:xfrm>
            <a:off x="35814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38862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25" name="Rectangle 21"/>
          <p:cNvSpPr>
            <a:spLocks noChangeArrowheads="1"/>
          </p:cNvSpPr>
          <p:nvPr/>
        </p:nvSpPr>
        <p:spPr bwMode="auto">
          <a:xfrm>
            <a:off x="41910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5720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27" name="Rectangle 23"/>
          <p:cNvSpPr>
            <a:spLocks noChangeArrowheads="1"/>
          </p:cNvSpPr>
          <p:nvPr/>
        </p:nvSpPr>
        <p:spPr bwMode="auto">
          <a:xfrm>
            <a:off x="48768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5181600" y="2819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29" name="Rectangle 25"/>
          <p:cNvSpPr>
            <a:spLocks noChangeArrowheads="1"/>
          </p:cNvSpPr>
          <p:nvPr/>
        </p:nvSpPr>
        <p:spPr bwMode="auto">
          <a:xfrm>
            <a:off x="45720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48768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31" name="Rectangle 27"/>
          <p:cNvSpPr>
            <a:spLocks noChangeArrowheads="1"/>
          </p:cNvSpPr>
          <p:nvPr/>
        </p:nvSpPr>
        <p:spPr bwMode="auto">
          <a:xfrm>
            <a:off x="5181600" y="31242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32" name="Rectangle 28"/>
          <p:cNvSpPr>
            <a:spLocks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33" name="Rectangle 29"/>
          <p:cNvSpPr>
            <a:spLocks noChangeArrowheads="1"/>
          </p:cNvSpPr>
          <p:nvPr/>
        </p:nvSpPr>
        <p:spPr bwMode="auto">
          <a:xfrm>
            <a:off x="48768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34" name="Rectangle 30"/>
          <p:cNvSpPr>
            <a:spLocks noChangeArrowheads="1"/>
          </p:cNvSpPr>
          <p:nvPr/>
        </p:nvSpPr>
        <p:spPr bwMode="auto">
          <a:xfrm>
            <a:off x="5181600" y="3429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35" name="Rectangle 31"/>
          <p:cNvSpPr>
            <a:spLocks noChangeArrowheads="1"/>
          </p:cNvSpPr>
          <p:nvPr/>
        </p:nvSpPr>
        <p:spPr bwMode="auto">
          <a:xfrm>
            <a:off x="2590800" y="3810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28956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37" name="Rectangle 33"/>
          <p:cNvSpPr>
            <a:spLocks noChangeArrowheads="1"/>
          </p:cNvSpPr>
          <p:nvPr/>
        </p:nvSpPr>
        <p:spPr bwMode="auto">
          <a:xfrm>
            <a:off x="32004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38" name="Rectangle 34"/>
          <p:cNvSpPr>
            <a:spLocks noChangeArrowheads="1"/>
          </p:cNvSpPr>
          <p:nvPr/>
        </p:nvSpPr>
        <p:spPr bwMode="auto">
          <a:xfrm>
            <a:off x="2590800" y="4114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39" name="Rectangle 35"/>
          <p:cNvSpPr>
            <a:spLocks noChangeArrowheads="1"/>
          </p:cNvSpPr>
          <p:nvPr/>
        </p:nvSpPr>
        <p:spPr bwMode="auto">
          <a:xfrm>
            <a:off x="28956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2590800" y="4419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28956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43" name="Rectangle 39"/>
          <p:cNvSpPr>
            <a:spLocks noChangeArrowheads="1"/>
          </p:cNvSpPr>
          <p:nvPr/>
        </p:nvSpPr>
        <p:spPr bwMode="auto">
          <a:xfrm>
            <a:off x="32004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45" name="Rectangle 41"/>
          <p:cNvSpPr>
            <a:spLocks noChangeArrowheads="1"/>
          </p:cNvSpPr>
          <p:nvPr/>
        </p:nvSpPr>
        <p:spPr bwMode="auto">
          <a:xfrm>
            <a:off x="38862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46" name="Rectangle 42"/>
          <p:cNvSpPr>
            <a:spLocks noChangeArrowheads="1"/>
          </p:cNvSpPr>
          <p:nvPr/>
        </p:nvSpPr>
        <p:spPr bwMode="auto">
          <a:xfrm>
            <a:off x="41910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47" name="Rectangle 43"/>
          <p:cNvSpPr>
            <a:spLocks noChangeArrowheads="1"/>
          </p:cNvSpPr>
          <p:nvPr/>
        </p:nvSpPr>
        <p:spPr bwMode="auto">
          <a:xfrm>
            <a:off x="35814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48" name="Rectangle 44"/>
          <p:cNvSpPr>
            <a:spLocks noChangeArrowheads="1"/>
          </p:cNvSpPr>
          <p:nvPr/>
        </p:nvSpPr>
        <p:spPr bwMode="auto">
          <a:xfrm>
            <a:off x="38862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1910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50" name="Rectangle 46"/>
          <p:cNvSpPr>
            <a:spLocks noChangeArrowheads="1"/>
          </p:cNvSpPr>
          <p:nvPr/>
        </p:nvSpPr>
        <p:spPr bwMode="auto">
          <a:xfrm>
            <a:off x="35814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51" name="Rectangle 47"/>
          <p:cNvSpPr>
            <a:spLocks noChangeArrowheads="1"/>
          </p:cNvSpPr>
          <p:nvPr/>
        </p:nvSpPr>
        <p:spPr bwMode="auto">
          <a:xfrm>
            <a:off x="38862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52" name="Rectangle 48"/>
          <p:cNvSpPr>
            <a:spLocks noChangeArrowheads="1"/>
          </p:cNvSpPr>
          <p:nvPr/>
        </p:nvSpPr>
        <p:spPr bwMode="auto">
          <a:xfrm>
            <a:off x="41910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53" name="Rectangle 49"/>
          <p:cNvSpPr>
            <a:spLocks noChangeArrowheads="1"/>
          </p:cNvSpPr>
          <p:nvPr/>
        </p:nvSpPr>
        <p:spPr bwMode="auto">
          <a:xfrm>
            <a:off x="45720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54" name="Rectangle 50"/>
          <p:cNvSpPr>
            <a:spLocks noChangeArrowheads="1"/>
          </p:cNvSpPr>
          <p:nvPr/>
        </p:nvSpPr>
        <p:spPr bwMode="auto">
          <a:xfrm>
            <a:off x="48768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55" name="Rectangle 51"/>
          <p:cNvSpPr>
            <a:spLocks noChangeArrowheads="1"/>
          </p:cNvSpPr>
          <p:nvPr/>
        </p:nvSpPr>
        <p:spPr bwMode="auto">
          <a:xfrm>
            <a:off x="5181600" y="3810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56" name="Rectangle 52"/>
          <p:cNvSpPr>
            <a:spLocks noChangeArrowheads="1"/>
          </p:cNvSpPr>
          <p:nvPr/>
        </p:nvSpPr>
        <p:spPr bwMode="auto">
          <a:xfrm>
            <a:off x="45720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57" name="Rectangle 53"/>
          <p:cNvSpPr>
            <a:spLocks noChangeArrowheads="1"/>
          </p:cNvSpPr>
          <p:nvPr/>
        </p:nvSpPr>
        <p:spPr bwMode="auto">
          <a:xfrm>
            <a:off x="48768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58" name="Rectangle 54"/>
          <p:cNvSpPr>
            <a:spLocks noChangeArrowheads="1"/>
          </p:cNvSpPr>
          <p:nvPr/>
        </p:nvSpPr>
        <p:spPr bwMode="auto">
          <a:xfrm>
            <a:off x="5181600" y="4114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59" name="Rectangle 55"/>
          <p:cNvSpPr>
            <a:spLocks noChangeArrowheads="1"/>
          </p:cNvSpPr>
          <p:nvPr/>
        </p:nvSpPr>
        <p:spPr bwMode="auto">
          <a:xfrm>
            <a:off x="45720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60" name="Rectangle 56"/>
          <p:cNvSpPr>
            <a:spLocks noChangeArrowheads="1"/>
          </p:cNvSpPr>
          <p:nvPr/>
        </p:nvSpPr>
        <p:spPr bwMode="auto">
          <a:xfrm>
            <a:off x="48768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61" name="Rectangle 57"/>
          <p:cNvSpPr>
            <a:spLocks noChangeArrowheads="1"/>
          </p:cNvSpPr>
          <p:nvPr/>
        </p:nvSpPr>
        <p:spPr bwMode="auto">
          <a:xfrm>
            <a:off x="5181600" y="4419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62" name="Rectangle 58"/>
          <p:cNvSpPr>
            <a:spLocks noChangeArrowheads="1"/>
          </p:cNvSpPr>
          <p:nvPr/>
        </p:nvSpPr>
        <p:spPr bwMode="auto">
          <a:xfrm>
            <a:off x="25908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63" name="Rectangle 59"/>
          <p:cNvSpPr>
            <a:spLocks noChangeArrowheads="1"/>
          </p:cNvSpPr>
          <p:nvPr/>
        </p:nvSpPr>
        <p:spPr bwMode="auto">
          <a:xfrm>
            <a:off x="28956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64" name="Rectangle 60"/>
          <p:cNvSpPr>
            <a:spLocks noChangeArrowheads="1"/>
          </p:cNvSpPr>
          <p:nvPr/>
        </p:nvSpPr>
        <p:spPr bwMode="auto">
          <a:xfrm>
            <a:off x="32004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65" name="Rectangle 61"/>
          <p:cNvSpPr>
            <a:spLocks noChangeArrowheads="1"/>
          </p:cNvSpPr>
          <p:nvPr/>
        </p:nvSpPr>
        <p:spPr bwMode="auto">
          <a:xfrm>
            <a:off x="2590800" y="2133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66" name="Rectangle 62"/>
          <p:cNvSpPr>
            <a:spLocks noChangeArrowheads="1"/>
          </p:cNvSpPr>
          <p:nvPr/>
        </p:nvSpPr>
        <p:spPr bwMode="auto">
          <a:xfrm>
            <a:off x="28956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67" name="Rectangle 63"/>
          <p:cNvSpPr>
            <a:spLocks noChangeArrowheads="1"/>
          </p:cNvSpPr>
          <p:nvPr/>
        </p:nvSpPr>
        <p:spPr bwMode="auto">
          <a:xfrm>
            <a:off x="32004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68" name="Rectangle 64"/>
          <p:cNvSpPr>
            <a:spLocks noChangeArrowheads="1"/>
          </p:cNvSpPr>
          <p:nvPr/>
        </p:nvSpPr>
        <p:spPr bwMode="auto">
          <a:xfrm>
            <a:off x="2590800" y="2438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69" name="Rectangle 65"/>
          <p:cNvSpPr>
            <a:spLocks noChangeArrowheads="1"/>
          </p:cNvSpPr>
          <p:nvPr/>
        </p:nvSpPr>
        <p:spPr bwMode="auto">
          <a:xfrm>
            <a:off x="28956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70" name="Rectangle 66"/>
          <p:cNvSpPr>
            <a:spLocks noChangeArrowheads="1"/>
          </p:cNvSpPr>
          <p:nvPr/>
        </p:nvSpPr>
        <p:spPr bwMode="auto">
          <a:xfrm>
            <a:off x="32004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71" name="Rectangle 67"/>
          <p:cNvSpPr>
            <a:spLocks noChangeArrowheads="1"/>
          </p:cNvSpPr>
          <p:nvPr/>
        </p:nvSpPr>
        <p:spPr bwMode="auto">
          <a:xfrm>
            <a:off x="35814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72" name="Rectangle 68"/>
          <p:cNvSpPr>
            <a:spLocks noChangeArrowheads="1"/>
          </p:cNvSpPr>
          <p:nvPr/>
        </p:nvSpPr>
        <p:spPr bwMode="auto">
          <a:xfrm>
            <a:off x="38862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73" name="Rectangle 69"/>
          <p:cNvSpPr>
            <a:spLocks noChangeArrowheads="1"/>
          </p:cNvSpPr>
          <p:nvPr/>
        </p:nvSpPr>
        <p:spPr bwMode="auto">
          <a:xfrm>
            <a:off x="41910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74" name="Rectangle 70"/>
          <p:cNvSpPr>
            <a:spLocks noChangeArrowheads="1"/>
          </p:cNvSpPr>
          <p:nvPr/>
        </p:nvSpPr>
        <p:spPr bwMode="auto">
          <a:xfrm>
            <a:off x="35814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75" name="Rectangle 71"/>
          <p:cNvSpPr>
            <a:spLocks noChangeArrowheads="1"/>
          </p:cNvSpPr>
          <p:nvPr/>
        </p:nvSpPr>
        <p:spPr bwMode="auto">
          <a:xfrm>
            <a:off x="38862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76" name="Rectangle 72"/>
          <p:cNvSpPr>
            <a:spLocks noChangeArrowheads="1"/>
          </p:cNvSpPr>
          <p:nvPr/>
        </p:nvSpPr>
        <p:spPr bwMode="auto">
          <a:xfrm>
            <a:off x="41910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77" name="Rectangle 73"/>
          <p:cNvSpPr>
            <a:spLocks noChangeArrowheads="1"/>
          </p:cNvSpPr>
          <p:nvPr/>
        </p:nvSpPr>
        <p:spPr bwMode="auto">
          <a:xfrm>
            <a:off x="35814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78" name="Rectangle 74"/>
          <p:cNvSpPr>
            <a:spLocks noChangeArrowheads="1"/>
          </p:cNvSpPr>
          <p:nvPr/>
        </p:nvSpPr>
        <p:spPr bwMode="auto">
          <a:xfrm>
            <a:off x="38862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79" name="Rectangle 75"/>
          <p:cNvSpPr>
            <a:spLocks noChangeArrowheads="1"/>
          </p:cNvSpPr>
          <p:nvPr/>
        </p:nvSpPr>
        <p:spPr bwMode="auto">
          <a:xfrm>
            <a:off x="41910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80" name="Rectangle 76"/>
          <p:cNvSpPr>
            <a:spLocks noChangeArrowheads="1"/>
          </p:cNvSpPr>
          <p:nvPr/>
        </p:nvSpPr>
        <p:spPr bwMode="auto">
          <a:xfrm>
            <a:off x="45720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81" name="Rectangle 77"/>
          <p:cNvSpPr>
            <a:spLocks noChangeArrowheads="1"/>
          </p:cNvSpPr>
          <p:nvPr/>
        </p:nvSpPr>
        <p:spPr bwMode="auto">
          <a:xfrm>
            <a:off x="48768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82" name="Rectangle 78"/>
          <p:cNvSpPr>
            <a:spLocks noChangeArrowheads="1"/>
          </p:cNvSpPr>
          <p:nvPr/>
        </p:nvSpPr>
        <p:spPr bwMode="auto">
          <a:xfrm>
            <a:off x="5181600" y="1828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83" name="Rectangle 79"/>
          <p:cNvSpPr>
            <a:spLocks noChangeArrowheads="1"/>
          </p:cNvSpPr>
          <p:nvPr/>
        </p:nvSpPr>
        <p:spPr bwMode="auto">
          <a:xfrm>
            <a:off x="45720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84" name="Rectangle 80"/>
          <p:cNvSpPr>
            <a:spLocks noChangeArrowheads="1"/>
          </p:cNvSpPr>
          <p:nvPr/>
        </p:nvSpPr>
        <p:spPr bwMode="auto">
          <a:xfrm>
            <a:off x="48768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85" name="Rectangle 81"/>
          <p:cNvSpPr>
            <a:spLocks noChangeArrowheads="1"/>
          </p:cNvSpPr>
          <p:nvPr/>
        </p:nvSpPr>
        <p:spPr bwMode="auto">
          <a:xfrm>
            <a:off x="5181600" y="2133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86" name="Rectangle 82"/>
          <p:cNvSpPr>
            <a:spLocks noChangeArrowheads="1"/>
          </p:cNvSpPr>
          <p:nvPr/>
        </p:nvSpPr>
        <p:spPr bwMode="auto">
          <a:xfrm>
            <a:off x="45720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87" name="Rectangle 83"/>
          <p:cNvSpPr>
            <a:spLocks noChangeArrowheads="1"/>
          </p:cNvSpPr>
          <p:nvPr/>
        </p:nvSpPr>
        <p:spPr bwMode="auto">
          <a:xfrm>
            <a:off x="48768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88" name="Rectangle 84"/>
          <p:cNvSpPr>
            <a:spLocks noChangeArrowheads="1"/>
          </p:cNvSpPr>
          <p:nvPr/>
        </p:nvSpPr>
        <p:spPr bwMode="auto">
          <a:xfrm>
            <a:off x="5181600" y="2438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89" name="Line 85"/>
          <p:cNvSpPr>
            <a:spLocks noChangeShapeType="1"/>
          </p:cNvSpPr>
          <p:nvPr/>
        </p:nvSpPr>
        <p:spPr bwMode="auto">
          <a:xfrm flipV="1">
            <a:off x="2322513" y="1524000"/>
            <a:ext cx="3316287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8390" name="Line 86"/>
          <p:cNvSpPr>
            <a:spLocks noChangeShapeType="1"/>
          </p:cNvSpPr>
          <p:nvPr/>
        </p:nvSpPr>
        <p:spPr bwMode="auto">
          <a:xfrm flipV="1">
            <a:off x="2149475" y="1524000"/>
            <a:ext cx="228600" cy="762000"/>
          </a:xfrm>
          <a:prstGeom prst="line">
            <a:avLst/>
          </a:prstGeom>
          <a:noFill/>
          <a:ln w="130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8391" name="Rectangle 87"/>
          <p:cNvSpPr>
            <a:spLocks noChangeArrowheads="1"/>
          </p:cNvSpPr>
          <p:nvPr/>
        </p:nvSpPr>
        <p:spPr bwMode="auto">
          <a:xfrm>
            <a:off x="7848600" y="2971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92" name="Rectangle 88"/>
          <p:cNvSpPr>
            <a:spLocks noChangeArrowheads="1"/>
          </p:cNvSpPr>
          <p:nvPr/>
        </p:nvSpPr>
        <p:spPr bwMode="auto">
          <a:xfrm>
            <a:off x="7848600" y="32766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93" name="Rectangle 89"/>
          <p:cNvSpPr>
            <a:spLocks noChangeArrowheads="1"/>
          </p:cNvSpPr>
          <p:nvPr/>
        </p:nvSpPr>
        <p:spPr bwMode="auto">
          <a:xfrm>
            <a:off x="7848600" y="3581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94" name="Rectangle 90"/>
          <p:cNvSpPr>
            <a:spLocks noChangeArrowheads="1"/>
          </p:cNvSpPr>
          <p:nvPr/>
        </p:nvSpPr>
        <p:spPr bwMode="auto">
          <a:xfrm>
            <a:off x="7848600" y="39624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95" name="Rectangle 91"/>
          <p:cNvSpPr>
            <a:spLocks noChangeArrowheads="1"/>
          </p:cNvSpPr>
          <p:nvPr/>
        </p:nvSpPr>
        <p:spPr bwMode="auto">
          <a:xfrm>
            <a:off x="7848600" y="4267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96" name="Rectangle 92"/>
          <p:cNvSpPr>
            <a:spLocks noChangeArrowheads="1"/>
          </p:cNvSpPr>
          <p:nvPr/>
        </p:nvSpPr>
        <p:spPr bwMode="auto">
          <a:xfrm>
            <a:off x="7848600" y="4572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97" name="Rectangle 93"/>
          <p:cNvSpPr>
            <a:spLocks noChangeArrowheads="1"/>
          </p:cNvSpPr>
          <p:nvPr/>
        </p:nvSpPr>
        <p:spPr bwMode="auto">
          <a:xfrm>
            <a:off x="7848600" y="19812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98" name="Rectangle 94"/>
          <p:cNvSpPr>
            <a:spLocks noChangeArrowheads="1"/>
          </p:cNvSpPr>
          <p:nvPr/>
        </p:nvSpPr>
        <p:spPr bwMode="auto">
          <a:xfrm>
            <a:off x="7848600" y="22860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99" name="Rectangle 95"/>
          <p:cNvSpPr>
            <a:spLocks noChangeArrowheads="1"/>
          </p:cNvSpPr>
          <p:nvPr/>
        </p:nvSpPr>
        <p:spPr bwMode="auto">
          <a:xfrm>
            <a:off x="7848600" y="2590800"/>
            <a:ext cx="2286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How do we divide</a:t>
            </a:r>
            <a:br>
              <a:rPr lang="en-US" dirty="0"/>
            </a:br>
            <a:r>
              <a:rPr lang="en-US" dirty="0"/>
              <a:t>In base 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447800" y="1905000"/>
            <a:ext cx="624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Division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is repeated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subtraction.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  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01380" name="Rectangle 58"/>
          <p:cNvSpPr>
            <a:spLocks noChangeArrowheads="1"/>
          </p:cNvSpPr>
          <p:nvPr/>
        </p:nvSpPr>
        <p:spPr bwMode="auto">
          <a:xfrm>
            <a:off x="2743200" y="2286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381" name="Rectangle 59"/>
          <p:cNvSpPr>
            <a:spLocks noChangeArrowheads="1"/>
          </p:cNvSpPr>
          <p:nvPr/>
        </p:nvSpPr>
        <p:spPr bwMode="auto">
          <a:xfrm>
            <a:off x="3048000" y="2286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382" name="Rectangle 60"/>
          <p:cNvSpPr>
            <a:spLocks noChangeArrowheads="1"/>
          </p:cNvSpPr>
          <p:nvPr/>
        </p:nvSpPr>
        <p:spPr bwMode="auto">
          <a:xfrm>
            <a:off x="3352800" y="2286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383" name="Rectangle 61"/>
          <p:cNvSpPr>
            <a:spLocks noChangeArrowheads="1"/>
          </p:cNvSpPr>
          <p:nvPr/>
        </p:nvSpPr>
        <p:spPr bwMode="auto">
          <a:xfrm>
            <a:off x="27432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384" name="Rectangle 62"/>
          <p:cNvSpPr>
            <a:spLocks noChangeArrowheads="1"/>
          </p:cNvSpPr>
          <p:nvPr/>
        </p:nvSpPr>
        <p:spPr bwMode="auto">
          <a:xfrm>
            <a:off x="30480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385" name="Rectangle 63"/>
          <p:cNvSpPr>
            <a:spLocks noChangeArrowheads="1"/>
          </p:cNvSpPr>
          <p:nvPr/>
        </p:nvSpPr>
        <p:spPr bwMode="auto">
          <a:xfrm>
            <a:off x="33528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386" name="Rectangle 64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387" name="Rectangle 65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388" name="Rectangle 66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389" name="Line 85"/>
          <p:cNvSpPr>
            <a:spLocks noChangeShapeType="1"/>
          </p:cNvSpPr>
          <p:nvPr/>
        </p:nvSpPr>
        <p:spPr bwMode="auto">
          <a:xfrm flipV="1">
            <a:off x="21336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1390" name="Rectangle 87"/>
          <p:cNvSpPr>
            <a:spLocks noChangeArrowheads="1"/>
          </p:cNvSpPr>
          <p:nvPr/>
        </p:nvSpPr>
        <p:spPr bwMode="auto">
          <a:xfrm>
            <a:off x="27432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391" name="Rectangle 88"/>
          <p:cNvSpPr>
            <a:spLocks noChangeArrowheads="1"/>
          </p:cNvSpPr>
          <p:nvPr/>
        </p:nvSpPr>
        <p:spPr bwMode="auto">
          <a:xfrm>
            <a:off x="30480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392" name="Rectangle 89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  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752600" y="2286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2057400" y="2286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2362200" y="2286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27432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30480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3352800" y="2590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37338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 flipV="1">
            <a:off x="21336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27432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30480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857250" y="24003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en-US" sz="4000" dirty="0"/>
              <a:t>+      </a:t>
            </a:r>
            <a:r>
              <a:rPr lang="en-US" sz="3600" dirty="0">
                <a:cs typeface="Arial" charset="0"/>
              </a:rPr>
              <a:t> </a:t>
            </a:r>
            <a:r>
              <a:rPr lang="en-US" sz="3600" dirty="0"/>
              <a:t>     </a:t>
            </a:r>
            <a:r>
              <a:rPr lang="en-US" sz="4000" dirty="0"/>
              <a:t>  +     </a:t>
            </a:r>
            <a:r>
              <a:rPr lang="en-US" sz="3600" dirty="0">
                <a:cs typeface="Arial" charset="0"/>
              </a:rPr>
              <a:t>•</a:t>
            </a:r>
            <a:r>
              <a:rPr lang="en-US" sz="3600" dirty="0"/>
              <a:t> 1</a:t>
            </a:r>
            <a:endParaRPr lang="en-US" sz="3600" baseline="50000" dirty="0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1752600" y="25146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</a:rPr>
              <a:t>100</a:t>
            </a:r>
            <a:endParaRPr lang="en-US" sz="3600" baseline="50000" dirty="0"/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3962400" y="25146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</a:rPr>
              <a:t>20</a:t>
            </a:r>
            <a:endParaRPr lang="en-US" sz="3600" baseline="50000" dirty="0"/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6248400" y="25146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DA96D">
                <a:alpha val="78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8</a:t>
            </a:r>
            <a:endParaRPr lang="en-US" sz="3600" baseline="50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  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7526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0574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3622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37338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 flipV="1">
            <a:off x="21336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27432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30480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  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1752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057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2362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3733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 flipV="1">
            <a:off x="21336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27432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30480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64" name="Rectangle 16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65" name="Rectangle 17"/>
          <p:cNvSpPr>
            <a:spLocks noChangeArrowheads="1"/>
          </p:cNvSpPr>
          <p:nvPr/>
        </p:nvSpPr>
        <p:spPr bwMode="auto">
          <a:xfrm>
            <a:off x="36576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66" name="Rectangle 18"/>
          <p:cNvSpPr>
            <a:spLocks noChangeArrowheads="1"/>
          </p:cNvSpPr>
          <p:nvPr/>
        </p:nvSpPr>
        <p:spPr bwMode="auto">
          <a:xfrm>
            <a:off x="39624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67" name="Rectangle 19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49530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52578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71" name="Rectangle 23"/>
          <p:cNvSpPr>
            <a:spLocks noChangeArrowheads="1"/>
          </p:cNvSpPr>
          <p:nvPr/>
        </p:nvSpPr>
        <p:spPr bwMode="auto">
          <a:xfrm>
            <a:off x="56388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72" name="Rectangle 24"/>
          <p:cNvSpPr>
            <a:spLocks noChangeArrowheads="1"/>
          </p:cNvSpPr>
          <p:nvPr/>
        </p:nvSpPr>
        <p:spPr bwMode="auto">
          <a:xfrm>
            <a:off x="59436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73" name="Rectangle 25"/>
          <p:cNvSpPr>
            <a:spLocks noChangeArrowheads="1"/>
          </p:cNvSpPr>
          <p:nvPr/>
        </p:nvSpPr>
        <p:spPr bwMode="auto">
          <a:xfrm>
            <a:off x="62484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74" name="Rectangle 29"/>
          <p:cNvSpPr>
            <a:spLocks noChangeArrowheads="1"/>
          </p:cNvSpPr>
          <p:nvPr/>
        </p:nvSpPr>
        <p:spPr bwMode="auto">
          <a:xfrm>
            <a:off x="46482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75" name="Rectangle 30"/>
          <p:cNvSpPr>
            <a:spLocks noChangeArrowheads="1"/>
          </p:cNvSpPr>
          <p:nvPr/>
        </p:nvSpPr>
        <p:spPr bwMode="auto">
          <a:xfrm>
            <a:off x="49530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76" name="Rectangle 31"/>
          <p:cNvSpPr>
            <a:spLocks noChangeArrowheads="1"/>
          </p:cNvSpPr>
          <p:nvPr/>
        </p:nvSpPr>
        <p:spPr bwMode="auto">
          <a:xfrm>
            <a:off x="52578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  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752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057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2362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3733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 flipV="1">
            <a:off x="21336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27432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30480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36576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39624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91" name="Rectangle 19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92" name="Rectangle 20"/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93" name="Rectangle 21"/>
          <p:cNvSpPr>
            <a:spLocks noChangeArrowheads="1"/>
          </p:cNvSpPr>
          <p:nvPr/>
        </p:nvSpPr>
        <p:spPr bwMode="auto">
          <a:xfrm>
            <a:off x="49530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94" name="Rectangle 22"/>
          <p:cNvSpPr>
            <a:spLocks noChangeArrowheads="1"/>
          </p:cNvSpPr>
          <p:nvPr/>
        </p:nvSpPr>
        <p:spPr bwMode="auto">
          <a:xfrm>
            <a:off x="52578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95" name="Rectangle 23"/>
          <p:cNvSpPr>
            <a:spLocks noChangeArrowheads="1"/>
          </p:cNvSpPr>
          <p:nvPr/>
        </p:nvSpPr>
        <p:spPr bwMode="auto">
          <a:xfrm>
            <a:off x="56388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96" name="Rectangle 24"/>
          <p:cNvSpPr>
            <a:spLocks noChangeArrowheads="1"/>
          </p:cNvSpPr>
          <p:nvPr/>
        </p:nvSpPr>
        <p:spPr bwMode="auto">
          <a:xfrm>
            <a:off x="59436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97" name="Rectangle 25"/>
          <p:cNvSpPr>
            <a:spLocks noChangeArrowheads="1"/>
          </p:cNvSpPr>
          <p:nvPr/>
        </p:nvSpPr>
        <p:spPr bwMode="auto">
          <a:xfrm>
            <a:off x="62484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36576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499" name="Rectangle 27"/>
          <p:cNvSpPr>
            <a:spLocks noChangeArrowheads="1"/>
          </p:cNvSpPr>
          <p:nvPr/>
        </p:nvSpPr>
        <p:spPr bwMode="auto">
          <a:xfrm>
            <a:off x="39624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500" name="Rectangle 28"/>
          <p:cNvSpPr>
            <a:spLocks noChangeArrowheads="1"/>
          </p:cNvSpPr>
          <p:nvPr/>
        </p:nvSpPr>
        <p:spPr bwMode="auto">
          <a:xfrm>
            <a:off x="42672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501" name="Rectangle 29"/>
          <p:cNvSpPr>
            <a:spLocks noChangeArrowheads="1"/>
          </p:cNvSpPr>
          <p:nvPr/>
        </p:nvSpPr>
        <p:spPr bwMode="auto">
          <a:xfrm>
            <a:off x="46482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502" name="Rectangle 30"/>
          <p:cNvSpPr>
            <a:spLocks noChangeArrowheads="1"/>
          </p:cNvSpPr>
          <p:nvPr/>
        </p:nvSpPr>
        <p:spPr bwMode="auto">
          <a:xfrm>
            <a:off x="49530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503" name="Rectangle 31"/>
          <p:cNvSpPr>
            <a:spLocks noChangeArrowheads="1"/>
          </p:cNvSpPr>
          <p:nvPr/>
        </p:nvSpPr>
        <p:spPr bwMode="auto">
          <a:xfrm>
            <a:off x="52578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  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752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057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2362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3733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 flipV="1">
            <a:off x="21336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27432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30480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2" name="Rectangle 16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3" name="Rectangle 17"/>
          <p:cNvSpPr>
            <a:spLocks noChangeArrowheads="1"/>
          </p:cNvSpPr>
          <p:nvPr/>
        </p:nvSpPr>
        <p:spPr bwMode="auto">
          <a:xfrm>
            <a:off x="36576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4" name="Rectangle 18"/>
          <p:cNvSpPr>
            <a:spLocks noChangeArrowheads="1"/>
          </p:cNvSpPr>
          <p:nvPr/>
        </p:nvSpPr>
        <p:spPr bwMode="auto">
          <a:xfrm>
            <a:off x="39624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7" name="Rectangle 21"/>
          <p:cNvSpPr>
            <a:spLocks noChangeArrowheads="1"/>
          </p:cNvSpPr>
          <p:nvPr/>
        </p:nvSpPr>
        <p:spPr bwMode="auto">
          <a:xfrm>
            <a:off x="49530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8" name="Rectangle 22"/>
          <p:cNvSpPr>
            <a:spLocks noChangeArrowheads="1"/>
          </p:cNvSpPr>
          <p:nvPr/>
        </p:nvSpPr>
        <p:spPr bwMode="auto">
          <a:xfrm>
            <a:off x="52578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9" name="Rectangle 23"/>
          <p:cNvSpPr>
            <a:spLocks noChangeArrowheads="1"/>
          </p:cNvSpPr>
          <p:nvPr/>
        </p:nvSpPr>
        <p:spPr bwMode="auto">
          <a:xfrm>
            <a:off x="56388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0" name="Rectangle 24"/>
          <p:cNvSpPr>
            <a:spLocks noChangeArrowheads="1"/>
          </p:cNvSpPr>
          <p:nvPr/>
        </p:nvSpPr>
        <p:spPr bwMode="auto">
          <a:xfrm>
            <a:off x="59436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1" name="Rectangle 25"/>
          <p:cNvSpPr>
            <a:spLocks noChangeArrowheads="1"/>
          </p:cNvSpPr>
          <p:nvPr/>
        </p:nvSpPr>
        <p:spPr bwMode="auto">
          <a:xfrm>
            <a:off x="62484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2" name="Rectangle 26"/>
          <p:cNvSpPr>
            <a:spLocks noChangeArrowheads="1"/>
          </p:cNvSpPr>
          <p:nvPr/>
        </p:nvSpPr>
        <p:spPr bwMode="auto">
          <a:xfrm>
            <a:off x="36576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3" name="Rectangle 27"/>
          <p:cNvSpPr>
            <a:spLocks noChangeArrowheads="1"/>
          </p:cNvSpPr>
          <p:nvPr/>
        </p:nvSpPr>
        <p:spPr bwMode="auto">
          <a:xfrm>
            <a:off x="39624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4" name="Rectangle 28"/>
          <p:cNvSpPr>
            <a:spLocks noChangeArrowheads="1"/>
          </p:cNvSpPr>
          <p:nvPr/>
        </p:nvSpPr>
        <p:spPr bwMode="auto">
          <a:xfrm>
            <a:off x="42672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46482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6" name="Rectangle 30"/>
          <p:cNvSpPr>
            <a:spLocks noChangeArrowheads="1"/>
          </p:cNvSpPr>
          <p:nvPr/>
        </p:nvSpPr>
        <p:spPr bwMode="auto">
          <a:xfrm>
            <a:off x="49530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7" name="Rectangle 31"/>
          <p:cNvSpPr>
            <a:spLocks noChangeArrowheads="1"/>
          </p:cNvSpPr>
          <p:nvPr/>
        </p:nvSpPr>
        <p:spPr bwMode="auto">
          <a:xfrm>
            <a:off x="52578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8" name="Rectangle 32"/>
          <p:cNvSpPr>
            <a:spLocks noChangeArrowheads="1"/>
          </p:cNvSpPr>
          <p:nvPr/>
        </p:nvSpPr>
        <p:spPr bwMode="auto">
          <a:xfrm>
            <a:off x="46482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9" name="Rectangle 33"/>
          <p:cNvSpPr>
            <a:spLocks noChangeArrowheads="1"/>
          </p:cNvSpPr>
          <p:nvPr/>
        </p:nvSpPr>
        <p:spPr bwMode="auto">
          <a:xfrm>
            <a:off x="49530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30" name="Rectangle 34"/>
          <p:cNvSpPr>
            <a:spLocks noChangeArrowheads="1"/>
          </p:cNvSpPr>
          <p:nvPr/>
        </p:nvSpPr>
        <p:spPr bwMode="auto">
          <a:xfrm>
            <a:off x="52578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  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752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2057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2362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3733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 flipV="1">
            <a:off x="21336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7534" name="Rectangle 14"/>
          <p:cNvSpPr>
            <a:spLocks noChangeArrowheads="1"/>
          </p:cNvSpPr>
          <p:nvPr/>
        </p:nvSpPr>
        <p:spPr bwMode="auto">
          <a:xfrm>
            <a:off x="27432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30480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36576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38" name="Rectangle 18"/>
          <p:cNvSpPr>
            <a:spLocks noChangeArrowheads="1"/>
          </p:cNvSpPr>
          <p:nvPr/>
        </p:nvSpPr>
        <p:spPr bwMode="auto">
          <a:xfrm>
            <a:off x="39624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39" name="Rectangle 19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40" name="Rectangle 20"/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49530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42" name="Rectangle 22"/>
          <p:cNvSpPr>
            <a:spLocks noChangeArrowheads="1"/>
          </p:cNvSpPr>
          <p:nvPr/>
        </p:nvSpPr>
        <p:spPr bwMode="auto">
          <a:xfrm>
            <a:off x="52578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56388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44" name="Rectangle 24"/>
          <p:cNvSpPr>
            <a:spLocks noChangeArrowheads="1"/>
          </p:cNvSpPr>
          <p:nvPr/>
        </p:nvSpPr>
        <p:spPr bwMode="auto">
          <a:xfrm>
            <a:off x="59436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62484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46" name="Rectangle 26"/>
          <p:cNvSpPr>
            <a:spLocks noChangeArrowheads="1"/>
          </p:cNvSpPr>
          <p:nvPr/>
        </p:nvSpPr>
        <p:spPr bwMode="auto">
          <a:xfrm>
            <a:off x="36576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39624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48" name="Rectangle 28"/>
          <p:cNvSpPr>
            <a:spLocks noChangeArrowheads="1"/>
          </p:cNvSpPr>
          <p:nvPr/>
        </p:nvSpPr>
        <p:spPr bwMode="auto">
          <a:xfrm>
            <a:off x="42672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49" name="Rectangle 29"/>
          <p:cNvSpPr>
            <a:spLocks noChangeArrowheads="1"/>
          </p:cNvSpPr>
          <p:nvPr/>
        </p:nvSpPr>
        <p:spPr bwMode="auto">
          <a:xfrm>
            <a:off x="46482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50" name="Rectangle 30"/>
          <p:cNvSpPr>
            <a:spLocks noChangeArrowheads="1"/>
          </p:cNvSpPr>
          <p:nvPr/>
        </p:nvSpPr>
        <p:spPr bwMode="auto">
          <a:xfrm>
            <a:off x="49530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51" name="Rectangle 31"/>
          <p:cNvSpPr>
            <a:spLocks noChangeArrowheads="1"/>
          </p:cNvSpPr>
          <p:nvPr/>
        </p:nvSpPr>
        <p:spPr bwMode="auto">
          <a:xfrm>
            <a:off x="52578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52" name="Rectangle 32"/>
          <p:cNvSpPr>
            <a:spLocks noChangeArrowheads="1"/>
          </p:cNvSpPr>
          <p:nvPr/>
        </p:nvSpPr>
        <p:spPr bwMode="auto">
          <a:xfrm>
            <a:off x="46482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53" name="Rectangle 33"/>
          <p:cNvSpPr>
            <a:spLocks noChangeArrowheads="1"/>
          </p:cNvSpPr>
          <p:nvPr/>
        </p:nvSpPr>
        <p:spPr bwMode="auto">
          <a:xfrm>
            <a:off x="49530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54" name="Rectangle 34"/>
          <p:cNvSpPr>
            <a:spLocks noChangeArrowheads="1"/>
          </p:cNvSpPr>
          <p:nvPr/>
        </p:nvSpPr>
        <p:spPr bwMode="auto">
          <a:xfrm>
            <a:off x="52578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55" name="Rectangle 35"/>
          <p:cNvSpPr>
            <a:spLocks noChangeArrowheads="1"/>
          </p:cNvSpPr>
          <p:nvPr/>
        </p:nvSpPr>
        <p:spPr bwMode="auto">
          <a:xfrm>
            <a:off x="56388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56" name="Rectangle 36"/>
          <p:cNvSpPr>
            <a:spLocks noChangeArrowheads="1"/>
          </p:cNvSpPr>
          <p:nvPr/>
        </p:nvSpPr>
        <p:spPr bwMode="auto">
          <a:xfrm>
            <a:off x="59436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57" name="Rectangle 37"/>
          <p:cNvSpPr>
            <a:spLocks noChangeArrowheads="1"/>
          </p:cNvSpPr>
          <p:nvPr/>
        </p:nvSpPr>
        <p:spPr bwMode="auto">
          <a:xfrm>
            <a:off x="62484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  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752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2057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2362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3733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 flipV="1">
            <a:off x="21336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27432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30480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36576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39624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64" name="Rectangle 20"/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65" name="Rectangle 21"/>
          <p:cNvSpPr>
            <a:spLocks noChangeArrowheads="1"/>
          </p:cNvSpPr>
          <p:nvPr/>
        </p:nvSpPr>
        <p:spPr bwMode="auto">
          <a:xfrm>
            <a:off x="49530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66" name="Rectangle 22"/>
          <p:cNvSpPr>
            <a:spLocks noChangeArrowheads="1"/>
          </p:cNvSpPr>
          <p:nvPr/>
        </p:nvSpPr>
        <p:spPr bwMode="auto">
          <a:xfrm>
            <a:off x="52578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67" name="Rectangle 23"/>
          <p:cNvSpPr>
            <a:spLocks noChangeArrowheads="1"/>
          </p:cNvSpPr>
          <p:nvPr/>
        </p:nvSpPr>
        <p:spPr bwMode="auto">
          <a:xfrm>
            <a:off x="56388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68" name="Rectangle 24"/>
          <p:cNvSpPr>
            <a:spLocks noChangeArrowheads="1"/>
          </p:cNvSpPr>
          <p:nvPr/>
        </p:nvSpPr>
        <p:spPr bwMode="auto">
          <a:xfrm>
            <a:off x="59436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69" name="Rectangle 25"/>
          <p:cNvSpPr>
            <a:spLocks noChangeArrowheads="1"/>
          </p:cNvSpPr>
          <p:nvPr/>
        </p:nvSpPr>
        <p:spPr bwMode="auto">
          <a:xfrm>
            <a:off x="62484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70" name="Rectangle 26"/>
          <p:cNvSpPr>
            <a:spLocks noChangeArrowheads="1"/>
          </p:cNvSpPr>
          <p:nvPr/>
        </p:nvSpPr>
        <p:spPr bwMode="auto">
          <a:xfrm>
            <a:off x="36576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71" name="Rectangle 27"/>
          <p:cNvSpPr>
            <a:spLocks noChangeArrowheads="1"/>
          </p:cNvSpPr>
          <p:nvPr/>
        </p:nvSpPr>
        <p:spPr bwMode="auto">
          <a:xfrm>
            <a:off x="39624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72" name="Rectangle 28"/>
          <p:cNvSpPr>
            <a:spLocks noChangeArrowheads="1"/>
          </p:cNvSpPr>
          <p:nvPr/>
        </p:nvSpPr>
        <p:spPr bwMode="auto">
          <a:xfrm>
            <a:off x="42672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73" name="Rectangle 29"/>
          <p:cNvSpPr>
            <a:spLocks noChangeArrowheads="1"/>
          </p:cNvSpPr>
          <p:nvPr/>
        </p:nvSpPr>
        <p:spPr bwMode="auto">
          <a:xfrm>
            <a:off x="39624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74" name="Rectangle 30"/>
          <p:cNvSpPr>
            <a:spLocks noChangeArrowheads="1"/>
          </p:cNvSpPr>
          <p:nvPr/>
        </p:nvSpPr>
        <p:spPr bwMode="auto">
          <a:xfrm>
            <a:off x="49530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75" name="Rectangle 31"/>
          <p:cNvSpPr>
            <a:spLocks noChangeArrowheads="1"/>
          </p:cNvSpPr>
          <p:nvPr/>
        </p:nvSpPr>
        <p:spPr bwMode="auto">
          <a:xfrm>
            <a:off x="59436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76" name="Rectangle 32"/>
          <p:cNvSpPr>
            <a:spLocks noChangeArrowheads="1"/>
          </p:cNvSpPr>
          <p:nvPr/>
        </p:nvSpPr>
        <p:spPr bwMode="auto">
          <a:xfrm>
            <a:off x="46482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77" name="Rectangle 33"/>
          <p:cNvSpPr>
            <a:spLocks noChangeArrowheads="1"/>
          </p:cNvSpPr>
          <p:nvPr/>
        </p:nvSpPr>
        <p:spPr bwMode="auto">
          <a:xfrm>
            <a:off x="49530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52578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79" name="Rectangle 35"/>
          <p:cNvSpPr>
            <a:spLocks noChangeArrowheads="1"/>
          </p:cNvSpPr>
          <p:nvPr/>
        </p:nvSpPr>
        <p:spPr bwMode="auto">
          <a:xfrm>
            <a:off x="56388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80" name="Rectangle 36"/>
          <p:cNvSpPr>
            <a:spLocks noChangeArrowheads="1"/>
          </p:cNvSpPr>
          <p:nvPr/>
        </p:nvSpPr>
        <p:spPr bwMode="auto">
          <a:xfrm>
            <a:off x="59436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81" name="Rectangle 37"/>
          <p:cNvSpPr>
            <a:spLocks noChangeArrowheads="1"/>
          </p:cNvSpPr>
          <p:nvPr/>
        </p:nvSpPr>
        <p:spPr bwMode="auto">
          <a:xfrm>
            <a:off x="62484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  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1752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2057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2362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3733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 flipV="1">
            <a:off x="21336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9582" name="Rectangle 14"/>
          <p:cNvSpPr>
            <a:spLocks noChangeArrowheads="1"/>
          </p:cNvSpPr>
          <p:nvPr/>
        </p:nvSpPr>
        <p:spPr bwMode="auto">
          <a:xfrm>
            <a:off x="27432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83" name="Rectangle 15"/>
          <p:cNvSpPr>
            <a:spLocks noChangeArrowheads="1"/>
          </p:cNvSpPr>
          <p:nvPr/>
        </p:nvSpPr>
        <p:spPr bwMode="auto">
          <a:xfrm>
            <a:off x="30480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84" name="Rectangle 16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85" name="Rectangle 20"/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86" name="Rectangle 21"/>
          <p:cNvSpPr>
            <a:spLocks noChangeArrowheads="1"/>
          </p:cNvSpPr>
          <p:nvPr/>
        </p:nvSpPr>
        <p:spPr bwMode="auto">
          <a:xfrm>
            <a:off x="49530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87" name="Rectangle 22"/>
          <p:cNvSpPr>
            <a:spLocks noChangeArrowheads="1"/>
          </p:cNvSpPr>
          <p:nvPr/>
        </p:nvSpPr>
        <p:spPr bwMode="auto">
          <a:xfrm>
            <a:off x="52578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88" name="Rectangle 23"/>
          <p:cNvSpPr>
            <a:spLocks noChangeArrowheads="1"/>
          </p:cNvSpPr>
          <p:nvPr/>
        </p:nvSpPr>
        <p:spPr bwMode="auto">
          <a:xfrm>
            <a:off x="56388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89" name="Rectangle 24"/>
          <p:cNvSpPr>
            <a:spLocks noChangeArrowheads="1"/>
          </p:cNvSpPr>
          <p:nvPr/>
        </p:nvSpPr>
        <p:spPr bwMode="auto">
          <a:xfrm>
            <a:off x="59436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90" name="Rectangle 25"/>
          <p:cNvSpPr>
            <a:spLocks noChangeArrowheads="1"/>
          </p:cNvSpPr>
          <p:nvPr/>
        </p:nvSpPr>
        <p:spPr bwMode="auto">
          <a:xfrm>
            <a:off x="62484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91" name="Rectangle 29"/>
          <p:cNvSpPr>
            <a:spLocks noChangeArrowheads="1"/>
          </p:cNvSpPr>
          <p:nvPr/>
        </p:nvSpPr>
        <p:spPr bwMode="auto">
          <a:xfrm>
            <a:off x="3962400" y="4800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92" name="Rectangle 30"/>
          <p:cNvSpPr>
            <a:spLocks noChangeArrowheads="1"/>
          </p:cNvSpPr>
          <p:nvPr/>
        </p:nvSpPr>
        <p:spPr bwMode="auto">
          <a:xfrm>
            <a:off x="49530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93" name="Rectangle 31"/>
          <p:cNvSpPr>
            <a:spLocks noChangeArrowheads="1"/>
          </p:cNvSpPr>
          <p:nvPr/>
        </p:nvSpPr>
        <p:spPr bwMode="auto">
          <a:xfrm>
            <a:off x="59436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94" name="Rectangle 32"/>
          <p:cNvSpPr>
            <a:spLocks noChangeArrowheads="1"/>
          </p:cNvSpPr>
          <p:nvPr/>
        </p:nvSpPr>
        <p:spPr bwMode="auto">
          <a:xfrm>
            <a:off x="46482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95" name="Rectangle 33"/>
          <p:cNvSpPr>
            <a:spLocks noChangeArrowheads="1"/>
          </p:cNvSpPr>
          <p:nvPr/>
        </p:nvSpPr>
        <p:spPr bwMode="auto">
          <a:xfrm>
            <a:off x="49530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96" name="Rectangle 34"/>
          <p:cNvSpPr>
            <a:spLocks noChangeArrowheads="1"/>
          </p:cNvSpPr>
          <p:nvPr/>
        </p:nvSpPr>
        <p:spPr bwMode="auto">
          <a:xfrm>
            <a:off x="52578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97" name="Rectangle 35"/>
          <p:cNvSpPr>
            <a:spLocks noChangeArrowheads="1"/>
          </p:cNvSpPr>
          <p:nvPr/>
        </p:nvSpPr>
        <p:spPr bwMode="auto">
          <a:xfrm>
            <a:off x="56388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98" name="Rectangle 36"/>
          <p:cNvSpPr>
            <a:spLocks noChangeArrowheads="1"/>
          </p:cNvSpPr>
          <p:nvPr/>
        </p:nvSpPr>
        <p:spPr bwMode="auto">
          <a:xfrm>
            <a:off x="59436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599" name="Rectangle 37"/>
          <p:cNvSpPr>
            <a:spLocks noChangeArrowheads="1"/>
          </p:cNvSpPr>
          <p:nvPr/>
        </p:nvSpPr>
        <p:spPr bwMode="auto">
          <a:xfrm>
            <a:off x="62484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  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752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2057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2362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3733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 flipV="1">
            <a:off x="21336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27432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auto">
          <a:xfrm>
            <a:off x="30480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9" name="Rectangle 20"/>
          <p:cNvSpPr>
            <a:spLocks noChangeArrowheads="1"/>
          </p:cNvSpPr>
          <p:nvPr/>
        </p:nvSpPr>
        <p:spPr bwMode="auto">
          <a:xfrm>
            <a:off x="56388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10" name="Rectangle 21"/>
          <p:cNvSpPr>
            <a:spLocks noChangeArrowheads="1"/>
          </p:cNvSpPr>
          <p:nvPr/>
        </p:nvSpPr>
        <p:spPr bwMode="auto">
          <a:xfrm>
            <a:off x="59436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11" name="Rectangle 22"/>
          <p:cNvSpPr>
            <a:spLocks noChangeArrowheads="1"/>
          </p:cNvSpPr>
          <p:nvPr/>
        </p:nvSpPr>
        <p:spPr bwMode="auto">
          <a:xfrm>
            <a:off x="6248400" y="45720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12" name="Rectangle 23"/>
          <p:cNvSpPr>
            <a:spLocks noChangeArrowheads="1"/>
          </p:cNvSpPr>
          <p:nvPr/>
        </p:nvSpPr>
        <p:spPr bwMode="auto">
          <a:xfrm>
            <a:off x="3962400" y="4800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13" name="Rectangle 24"/>
          <p:cNvSpPr>
            <a:spLocks noChangeArrowheads="1"/>
          </p:cNvSpPr>
          <p:nvPr/>
        </p:nvSpPr>
        <p:spPr bwMode="auto">
          <a:xfrm>
            <a:off x="4953000" y="4800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14" name="Rectangle 25"/>
          <p:cNvSpPr>
            <a:spLocks noChangeArrowheads="1"/>
          </p:cNvSpPr>
          <p:nvPr/>
        </p:nvSpPr>
        <p:spPr bwMode="auto">
          <a:xfrm>
            <a:off x="5943600" y="54864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15" name="Rectangle 29"/>
          <p:cNvSpPr>
            <a:spLocks noChangeArrowheads="1"/>
          </p:cNvSpPr>
          <p:nvPr/>
        </p:nvSpPr>
        <p:spPr bwMode="auto">
          <a:xfrm>
            <a:off x="56388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16" name="Rectangle 30"/>
          <p:cNvSpPr>
            <a:spLocks noChangeArrowheads="1"/>
          </p:cNvSpPr>
          <p:nvPr/>
        </p:nvSpPr>
        <p:spPr bwMode="auto">
          <a:xfrm>
            <a:off x="59436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17" name="Rectangle 31"/>
          <p:cNvSpPr>
            <a:spLocks noChangeArrowheads="1"/>
          </p:cNvSpPr>
          <p:nvPr/>
        </p:nvSpPr>
        <p:spPr bwMode="auto">
          <a:xfrm>
            <a:off x="6248400" y="5029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  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752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2057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2362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3733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 flipV="1">
            <a:off x="21336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27432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30480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633" name="Rectangle 23"/>
          <p:cNvSpPr>
            <a:spLocks noChangeArrowheads="1"/>
          </p:cNvSpPr>
          <p:nvPr/>
        </p:nvSpPr>
        <p:spPr bwMode="auto">
          <a:xfrm>
            <a:off x="3962400" y="4800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634" name="Rectangle 24"/>
          <p:cNvSpPr>
            <a:spLocks noChangeArrowheads="1"/>
          </p:cNvSpPr>
          <p:nvPr/>
        </p:nvSpPr>
        <p:spPr bwMode="auto">
          <a:xfrm>
            <a:off x="4953000" y="4800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635" name="Rectangle 25"/>
          <p:cNvSpPr>
            <a:spLocks noChangeArrowheads="1"/>
          </p:cNvSpPr>
          <p:nvPr/>
        </p:nvSpPr>
        <p:spPr bwMode="auto">
          <a:xfrm>
            <a:off x="5943600" y="4800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900" dirty="0">
                <a:sym typeface="Mathematica1" pitchFamily="2" charset="2"/>
              </a:rPr>
              <a:t>        </a:t>
            </a:r>
            <a:r>
              <a:rPr lang="en-US" sz="10600" dirty="0">
                <a:sym typeface="Mathematica1" pitchFamily="2" charset="2"/>
              </a:rPr>
              <a:t>= 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90600"/>
            <a:ext cx="6400800" cy="3048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752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2057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2362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30480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3352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37338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 flipV="1">
            <a:off x="2133600" y="3429000"/>
            <a:ext cx="2209800" cy="7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2654" name="Rectangle 14"/>
          <p:cNvSpPr>
            <a:spLocks noChangeArrowheads="1"/>
          </p:cNvSpPr>
          <p:nvPr/>
        </p:nvSpPr>
        <p:spPr bwMode="auto">
          <a:xfrm>
            <a:off x="27432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30480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56" name="Rectangle 16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noFill/>
          <a:ln w="25400">
            <a:solidFill>
              <a:srgbClr val="3E6A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57" name="Rectangle 17"/>
          <p:cNvSpPr>
            <a:spLocks noChangeArrowheads="1"/>
          </p:cNvSpPr>
          <p:nvPr/>
        </p:nvSpPr>
        <p:spPr bwMode="auto">
          <a:xfrm>
            <a:off x="5334000" y="4800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58" name="Rectangle 18"/>
          <p:cNvSpPr>
            <a:spLocks noChangeArrowheads="1"/>
          </p:cNvSpPr>
          <p:nvPr/>
        </p:nvSpPr>
        <p:spPr bwMode="auto">
          <a:xfrm>
            <a:off x="5638800" y="4800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59" name="Rectangle 19"/>
          <p:cNvSpPr>
            <a:spLocks noChangeArrowheads="1"/>
          </p:cNvSpPr>
          <p:nvPr/>
        </p:nvSpPr>
        <p:spPr bwMode="auto">
          <a:xfrm>
            <a:off x="5943600" y="4800600"/>
            <a:ext cx="2286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786</Words>
  <Application>Microsoft Office PowerPoint</Application>
  <PresentationFormat>On-screen Show (4:3)</PresentationFormat>
  <Paragraphs>537</Paragraphs>
  <Slides>146</Slides>
  <Notes>146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4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Base 1 – Counting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</vt:vector>
  </TitlesOfParts>
  <Company>Warren Design 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Placeholders &amp; Base One</dc:title>
  <dc:subject>Mathematics</dc:subject>
  <dc:creator>L. Van Warren</dc:creator>
  <cp:keywords>Counting</cp:keywords>
  <cp:lastModifiedBy>L. Van Warren</cp:lastModifiedBy>
  <cp:revision>55</cp:revision>
  <dcterms:created xsi:type="dcterms:W3CDTF">2004-10-24T02:53:03Z</dcterms:created>
  <dcterms:modified xsi:type="dcterms:W3CDTF">2010-06-03T16:20:53Z</dcterms:modified>
  <cp:contentStatus/>
</cp:coreProperties>
</file>